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tags/tag4.xml" ContentType="application/vnd.openxmlformats-officedocument.presentationml.tags+xml"/>
  <Override PartName="/ppt/notesSlides/notesSlide61.xml" ContentType="application/vnd.openxmlformats-officedocument.presentationml.notesSlide+xml"/>
  <Override PartName="/ppt/tags/tag5.xml" ContentType="application/vnd.openxmlformats-officedocument.presentationml.tags+xml"/>
  <Override PartName="/ppt/notesSlides/notesSlide62.xml" ContentType="application/vnd.openxmlformats-officedocument.presentationml.notesSlide+xml"/>
  <Override PartName="/ppt/tags/tag6.xml" ContentType="application/vnd.openxmlformats-officedocument.presentationml.tags+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3"/>
  </p:sldMasterIdLst>
  <p:notesMasterIdLst>
    <p:notesMasterId r:id="rId72"/>
  </p:notesMasterIdLst>
  <p:sldIdLst>
    <p:sldId id="2147483315" r:id="rId4"/>
    <p:sldId id="2147483620" r:id="rId5"/>
    <p:sldId id="2147483606" r:id="rId6"/>
    <p:sldId id="2147483617" r:id="rId7"/>
    <p:sldId id="2147483580" r:id="rId8"/>
    <p:sldId id="10953" r:id="rId9"/>
    <p:sldId id="2147483564" r:id="rId10"/>
    <p:sldId id="259" r:id="rId11"/>
    <p:sldId id="2147483604" r:id="rId12"/>
    <p:sldId id="260" r:id="rId13"/>
    <p:sldId id="2147483618" r:id="rId14"/>
    <p:sldId id="2147483565" r:id="rId15"/>
    <p:sldId id="2147483566" r:id="rId16"/>
    <p:sldId id="2147483579" r:id="rId17"/>
    <p:sldId id="2147483576" r:id="rId18"/>
    <p:sldId id="2147483597" r:id="rId19"/>
    <p:sldId id="2147483596" r:id="rId20"/>
    <p:sldId id="265" r:id="rId21"/>
    <p:sldId id="2147483610" r:id="rId22"/>
    <p:sldId id="2147483616" r:id="rId23"/>
    <p:sldId id="261" r:id="rId24"/>
    <p:sldId id="262" r:id="rId25"/>
    <p:sldId id="2147483608" r:id="rId26"/>
    <p:sldId id="2147483578" r:id="rId27"/>
    <p:sldId id="2147483613" r:id="rId28"/>
    <p:sldId id="2147483619" r:id="rId29"/>
    <p:sldId id="2147483535" r:id="rId30"/>
    <p:sldId id="2147483536" r:id="rId31"/>
    <p:sldId id="2147483537" r:id="rId32"/>
    <p:sldId id="2147483539" r:id="rId33"/>
    <p:sldId id="2147483540" r:id="rId34"/>
    <p:sldId id="2147483542" r:id="rId35"/>
    <p:sldId id="2147483543" r:id="rId36"/>
    <p:sldId id="2147483544" r:id="rId37"/>
    <p:sldId id="2147483595" r:id="rId38"/>
    <p:sldId id="2147483545" r:id="rId39"/>
    <p:sldId id="2147483546" r:id="rId40"/>
    <p:sldId id="2147483611" r:id="rId41"/>
    <p:sldId id="2147483612" r:id="rId42"/>
    <p:sldId id="2147483615" r:id="rId43"/>
    <p:sldId id="2147483607" r:id="rId44"/>
    <p:sldId id="2147483547" r:id="rId45"/>
    <p:sldId id="2147483548" r:id="rId46"/>
    <p:sldId id="2147483553" r:id="rId47"/>
    <p:sldId id="2147483555" r:id="rId48"/>
    <p:sldId id="2147483559" r:id="rId49"/>
    <p:sldId id="2147483556" r:id="rId50"/>
    <p:sldId id="2147483558" r:id="rId51"/>
    <p:sldId id="2147483554" r:id="rId52"/>
    <p:sldId id="2147483549" r:id="rId53"/>
    <p:sldId id="2147483550" r:id="rId54"/>
    <p:sldId id="2147483551" r:id="rId55"/>
    <p:sldId id="2147483561" r:id="rId56"/>
    <p:sldId id="2147483562" r:id="rId57"/>
    <p:sldId id="2147483563" r:id="rId58"/>
    <p:sldId id="2147483569" r:id="rId59"/>
    <p:sldId id="2147483567" r:id="rId60"/>
    <p:sldId id="2147483570" r:id="rId61"/>
    <p:sldId id="2147483603" r:id="rId62"/>
    <p:sldId id="2147483573" r:id="rId63"/>
    <p:sldId id="2147483575" r:id="rId64"/>
    <p:sldId id="2147483600" r:id="rId65"/>
    <p:sldId id="2147483599" r:id="rId66"/>
    <p:sldId id="2147483601" r:id="rId67"/>
    <p:sldId id="2147480839" r:id="rId68"/>
    <p:sldId id="2147483594" r:id="rId69"/>
    <p:sldId id="2147483585" r:id="rId70"/>
    <p:sldId id="2147472774"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2F8D2C1-2C10-A24D-AC69-CDDCF30C51E8}">
          <p14:sldIdLst>
            <p14:sldId id="2147483315"/>
            <p14:sldId id="2147483620"/>
            <p14:sldId id="2147483606"/>
            <p14:sldId id="2147483617"/>
            <p14:sldId id="2147483580"/>
            <p14:sldId id="10953"/>
          </p14:sldIdLst>
        </p14:section>
        <p14:section name="The New Interface" id="{D729D966-D757-8347-B94F-33FA86187A09}">
          <p14:sldIdLst>
            <p14:sldId id="2147483564"/>
            <p14:sldId id="259"/>
            <p14:sldId id="2147483604"/>
            <p14:sldId id="260"/>
            <p14:sldId id="2147483618"/>
            <p14:sldId id="2147483565"/>
            <p14:sldId id="2147483566"/>
          </p14:sldIdLst>
        </p14:section>
        <p14:section name="UI Foundations" id="{A4C925CB-D05F-4B40-8019-59BE74ED5213}">
          <p14:sldIdLst>
            <p14:sldId id="2147483579"/>
            <p14:sldId id="2147483576"/>
            <p14:sldId id="2147483597"/>
            <p14:sldId id="2147483596"/>
            <p14:sldId id="265"/>
            <p14:sldId id="2147483610"/>
            <p14:sldId id="2147483616"/>
            <p14:sldId id="261"/>
            <p14:sldId id="262"/>
            <p14:sldId id="2147483608"/>
            <p14:sldId id="2147483578"/>
            <p14:sldId id="2147483613"/>
            <p14:sldId id="2147483619"/>
          </p14:sldIdLst>
        </p14:section>
        <p14:section name="Metadata" id="{1FF6D71B-80AB-C44D-811B-23A5A8B7DC06}">
          <p14:sldIdLst>
            <p14:sldId id="2147483535"/>
            <p14:sldId id="2147483536"/>
            <p14:sldId id="2147483537"/>
            <p14:sldId id="2147483539"/>
            <p14:sldId id="2147483540"/>
            <p14:sldId id="2147483542"/>
            <p14:sldId id="2147483543"/>
            <p14:sldId id="2147483544"/>
            <p14:sldId id="2147483595"/>
            <p14:sldId id="2147483545"/>
            <p14:sldId id="2147483546"/>
            <p14:sldId id="2147483611"/>
            <p14:sldId id="2147483612"/>
            <p14:sldId id="2147483615"/>
            <p14:sldId id="2147483607"/>
          </p14:sldIdLst>
        </p14:section>
        <p14:section name="Access Control" id="{E03044E7-F9A8-5F4F-8308-8711FEDBA7A9}">
          <p14:sldIdLst>
            <p14:sldId id="2147483547"/>
            <p14:sldId id="2147483548"/>
            <p14:sldId id="2147483553"/>
            <p14:sldId id="2147483555"/>
            <p14:sldId id="2147483559"/>
            <p14:sldId id="2147483556"/>
            <p14:sldId id="2147483558"/>
            <p14:sldId id="2147483554"/>
            <p14:sldId id="2147483549"/>
            <p14:sldId id="2147483550"/>
            <p14:sldId id="2147483551"/>
            <p14:sldId id="2147483561"/>
            <p14:sldId id="2147483562"/>
            <p14:sldId id="2147483563"/>
          </p14:sldIdLst>
        </p14:section>
        <p14:section name="Extensibility" id="{E14AD4A3-288E-EA48-8EA5-1CEAE8DDC682}">
          <p14:sldIdLst>
            <p14:sldId id="2147483569"/>
            <p14:sldId id="2147483567"/>
            <p14:sldId id="2147483570"/>
            <p14:sldId id="2147483603"/>
            <p14:sldId id="2147483573"/>
            <p14:sldId id="2147483575"/>
            <p14:sldId id="2147483600"/>
            <p14:sldId id="2147483599"/>
            <p14:sldId id="2147483601"/>
          </p14:sldIdLst>
        </p14:section>
        <p14:section name="the end" id="{FFAA8217-3397-9C48-945B-DB579D323BD5}">
          <p14:sldIdLst>
            <p14:sldId id="2147480839"/>
            <p14:sldId id="2147483594"/>
            <p14:sldId id="2147483585"/>
          </p14:sldIdLst>
        </p14:section>
        <p14:section name="End" id="{A1D1BC39-D656-4241-82B4-120AFFE795A6}">
          <p14:sldIdLst>
            <p14:sldId id="214747277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5F3EB63-F5DF-69D1-2483-F6EB98255607}" name="Scott Benson" initials="SB" userId="S::sbenson@adobe.com::6f303af4-d7c5-44d2-a3ee-37dd900ea180" providerId="AD"/>
  <p188:author id="{5B678D75-604B-8512-6CEE-52F9F9A2F29B}" name="Julia Capeloto" initials="JC" userId="S::capeloto@adobe.com::95f4d369-df56-44d4-9eda-6675faac5294" providerId="AD"/>
  <p188:author id="{62FEEB9E-68E1-78F1-FA4D-5F43E3A99159}" name="Jason Franklin" initials="JF" userId="S::jafrankl@adobe.com::c87865dd-5e39-4fa6-b97b-9351161e8d13" providerId="AD"/>
  <p188:author id="{4FB0E6C2-01E0-902D-6EB3-355F2E61CDF0}" name="Wendy Grim" initials="WG" userId="S::wgrim@adobe.com::a6aac728-d695-48c0-b541-bdb4f8e8beac" providerId="AD"/>
  <p188:author id="{C7D0EEC7-1583-B5F0-D1CC-89CAF758F3AB}" name="Macie De Stefano" initials="" userId="S::mskipwit@adobe.com::b2abbf78-f550-46cd-8677-9f927805853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4007"/>
    <a:srgbClr val="604E00"/>
    <a:srgbClr val="044024"/>
    <a:srgbClr val="0F4F55"/>
    <a:srgbClr val="172762"/>
    <a:srgbClr val="41245B"/>
    <a:srgbClr val="642850"/>
    <a:srgbClr val="FF66CC"/>
    <a:srgbClr val="A55BE8"/>
    <a:srgbClr val="3A63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D8C8F2A-0605-2F41-BBF3-73065FD83D6A}" v="45" dt="2025-11-26T15:58:08.87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61"/>
    <p:restoredTop sz="74088"/>
  </p:normalViewPr>
  <p:slideViewPr>
    <p:cSldViewPr snapToGrid="0">
      <p:cViewPr varScale="1">
        <p:scale>
          <a:sx n="96" d="100"/>
          <a:sy n="96" d="100"/>
        </p:scale>
        <p:origin x="168" y="360"/>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16" Type="http://schemas.openxmlformats.org/officeDocument/2006/relationships/slide" Target="slides/slide1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viewProps" Target="viewProps.xml"/><Relationship Id="rId79" Type="http://schemas.microsoft.com/office/2018/10/relationships/authors" Target="authors.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microsoft.com/office/2016/11/relationships/changesInfo" Target="changesInfos/changesInfo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notesMaster" Target="notesMasters/notesMaster1.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presProps" Target="presProps.xml"/><Relationship Id="rId78" Type="http://schemas.microsoft.com/office/2015/10/relationships/revisionInfo" Target="revisionInfo.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tableStyles" Target="tableStyles.xml"/><Relationship Id="rId7" Type="http://schemas.openxmlformats.org/officeDocument/2006/relationships/slide" Target="slides/slide4.xml"/><Relationship Id="rId71" Type="http://schemas.openxmlformats.org/officeDocument/2006/relationships/slide" Target="slides/slide68.xml"/><Relationship Id="rId2" Type="http://schemas.openxmlformats.org/officeDocument/2006/relationships/customXml" Target="../customXml/item2.xml"/><Relationship Id="rId29" Type="http://schemas.openxmlformats.org/officeDocument/2006/relationships/slide" Target="slides/slide2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 Freeman" userId="d6ef3ace-a6c4-4c84-b6f0-a3d322b1f21e" providerId="ADAL" clId="{11E9E0AD-ABC9-5523-A49A-976A73C7305E}"/>
    <pc:docChg chg="addSld delSld modSld sldOrd modSection">
      <pc:chgData name="Rob Freeman" userId="d6ef3ace-a6c4-4c84-b6f0-a3d322b1f21e" providerId="ADAL" clId="{11E9E0AD-ABC9-5523-A49A-976A73C7305E}" dt="2025-12-16T05:43:54.140" v="27" actId="729"/>
      <pc:docMkLst>
        <pc:docMk/>
      </pc:docMkLst>
      <pc:sldChg chg="modNotesTx">
        <pc:chgData name="Rob Freeman" userId="d6ef3ace-a6c4-4c84-b6f0-a3d322b1f21e" providerId="ADAL" clId="{11E9E0AD-ABC9-5523-A49A-976A73C7305E}" dt="2025-11-26T15:56:15.451" v="14" actId="20577"/>
        <pc:sldMkLst>
          <pc:docMk/>
          <pc:sldMk cId="2122332278" sldId="2147483549"/>
        </pc:sldMkLst>
      </pc:sldChg>
      <pc:sldChg chg="mod modShow">
        <pc:chgData name="Rob Freeman" userId="d6ef3ace-a6c4-4c84-b6f0-a3d322b1f21e" providerId="ADAL" clId="{11E9E0AD-ABC9-5523-A49A-976A73C7305E}" dt="2025-11-26T15:56:57.167" v="15" actId="729"/>
        <pc:sldMkLst>
          <pc:docMk/>
          <pc:sldMk cId="12047699" sldId="2147483563"/>
        </pc:sldMkLst>
      </pc:sldChg>
      <pc:sldChg chg="mod modShow modNotesTx">
        <pc:chgData name="Rob Freeman" userId="d6ef3ace-a6c4-4c84-b6f0-a3d322b1f21e" providerId="ADAL" clId="{11E9E0AD-ABC9-5523-A49A-976A73C7305E}" dt="2025-12-16T05:43:54.140" v="27" actId="729"/>
        <pc:sldMkLst>
          <pc:docMk/>
          <pc:sldMk cId="167104777" sldId="2147483566"/>
        </pc:sldMkLst>
      </pc:sldChg>
      <pc:sldChg chg="modSp mod ord">
        <pc:chgData name="Rob Freeman" userId="d6ef3ace-a6c4-4c84-b6f0-a3d322b1f21e" providerId="ADAL" clId="{11E9E0AD-ABC9-5523-A49A-976A73C7305E}" dt="2025-11-27T05:45:54.886" v="20" actId="20577"/>
        <pc:sldMkLst>
          <pc:docMk/>
          <pc:sldMk cId="2124788140" sldId="2147483578"/>
        </pc:sldMkLst>
        <pc:spChg chg="mod">
          <ac:chgData name="Rob Freeman" userId="d6ef3ace-a6c4-4c84-b6f0-a3d322b1f21e" providerId="ADAL" clId="{11E9E0AD-ABC9-5523-A49A-976A73C7305E}" dt="2025-11-27T05:45:54.886" v="20" actId="20577"/>
          <ac:spMkLst>
            <pc:docMk/>
            <pc:sldMk cId="2124788140" sldId="2147483578"/>
            <ac:spMk id="3" creationId="{4BDA7861-1BB7-D81D-854A-AD2C88B731FB}"/>
          </ac:spMkLst>
        </pc:spChg>
      </pc:sldChg>
      <pc:sldChg chg="mod ord modShow">
        <pc:chgData name="Rob Freeman" userId="d6ef3ace-a6c4-4c84-b6f0-a3d322b1f21e" providerId="ADAL" clId="{11E9E0AD-ABC9-5523-A49A-976A73C7305E}" dt="2025-11-27T06:32:39.335" v="21" actId="729"/>
        <pc:sldMkLst>
          <pc:docMk/>
          <pc:sldMk cId="764052916" sldId="2147483608"/>
        </pc:sldMkLst>
      </pc:sldChg>
      <pc:sldChg chg="mod ord modShow">
        <pc:chgData name="Rob Freeman" userId="d6ef3ace-a6c4-4c84-b6f0-a3d322b1f21e" providerId="ADAL" clId="{11E9E0AD-ABC9-5523-A49A-976A73C7305E}" dt="2025-11-27T06:32:44.717" v="22" actId="729"/>
        <pc:sldMkLst>
          <pc:docMk/>
          <pc:sldMk cId="2315222513" sldId="2147483613"/>
        </pc:sldMkLst>
      </pc:sldChg>
      <pc:sldChg chg="modSp mod">
        <pc:chgData name="Rob Freeman" userId="d6ef3ace-a6c4-4c84-b6f0-a3d322b1f21e" providerId="ADAL" clId="{11E9E0AD-ABC9-5523-A49A-976A73C7305E}" dt="2025-12-12T16:34:16.751" v="26" actId="1076"/>
        <pc:sldMkLst>
          <pc:docMk/>
          <pc:sldMk cId="1532741385" sldId="2147483616"/>
        </pc:sldMkLst>
        <pc:picChg chg="mod">
          <ac:chgData name="Rob Freeman" userId="d6ef3ace-a6c4-4c84-b6f0-a3d322b1f21e" providerId="ADAL" clId="{11E9E0AD-ABC9-5523-A49A-976A73C7305E}" dt="2025-12-12T16:34:16.751" v="26" actId="1076"/>
          <ac:picMkLst>
            <pc:docMk/>
            <pc:sldMk cId="1532741385" sldId="2147483616"/>
            <ac:picMk id="9" creationId="{506BA0B6-B613-9784-EC4A-624B28F90E08}"/>
          </ac:picMkLst>
        </pc:picChg>
      </pc:sldChg>
      <pc:sldChg chg="mod ord modShow">
        <pc:chgData name="Rob Freeman" userId="d6ef3ace-a6c4-4c84-b6f0-a3d322b1f21e" providerId="ADAL" clId="{11E9E0AD-ABC9-5523-A49A-976A73C7305E}" dt="2025-11-27T06:32:49.869" v="23" actId="729"/>
        <pc:sldMkLst>
          <pc:docMk/>
          <pc:sldMk cId="474083013" sldId="2147483619"/>
        </pc:sldMkLst>
      </pc:sldChg>
      <pc:sldChg chg="new">
        <pc:chgData name="Rob Freeman" userId="d6ef3ace-a6c4-4c84-b6f0-a3d322b1f21e" providerId="ADAL" clId="{11E9E0AD-ABC9-5523-A49A-976A73C7305E}" dt="2025-11-28T07:36:11.837" v="24" actId="680"/>
        <pc:sldMkLst>
          <pc:docMk/>
          <pc:sldMk cId="1349226747" sldId="2147483620"/>
        </pc:sldMkLst>
      </pc:sldChg>
    </pc:docChg>
  </pc:docChgLst>
</pc:chgInfo>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3F1930-641F-47E7-A0EC-FF19713D6D7E}" type="datetimeFigureOut">
              <a:rPr lang="en-US" smtClean="0"/>
              <a:t>12/16/25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BB79AF-D22A-4E5D-9392-72114F6AB7F4}" type="slidenum">
              <a:rPr lang="en-US" smtClean="0"/>
              <a:t>‹#›</a:t>
            </a:fld>
            <a:endParaRPr lang="en-US"/>
          </a:p>
        </p:txBody>
      </p:sp>
    </p:spTree>
    <p:extLst>
      <p:ext uri="{BB962C8B-B14F-4D97-AF65-F5344CB8AC3E}">
        <p14:creationId xmlns:p14="http://schemas.microsoft.com/office/powerpoint/2010/main" val="25913181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Before we dive in, please note the important legal information presented here.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content we'll cover is intended only for those enrolled in this training - so you!</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Please do not record, reproduce, or share this material, including any URLs or account information.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Adobe makes every effort to provide accurate and up-to-date content, but always refer to the latest official documentation for any updates - Assets View is moving fast and it is very difficult for everyone - us included, to keep up.</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Let's ensure we respect these guidelines throughout the course.</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1</a:t>
            </a:fld>
            <a:endParaRPr lang="en-US"/>
          </a:p>
        </p:txBody>
      </p:sp>
    </p:spTree>
    <p:extLst>
      <p:ext uri="{BB962C8B-B14F-4D97-AF65-F5344CB8AC3E}">
        <p14:creationId xmlns:p14="http://schemas.microsoft.com/office/powerpoint/2010/main" val="30773718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B2BD79-0F31-C8F8-5BA0-2D2AE34AD0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FB58BF-BC16-353B-27A6-B82AA909FC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373872-5CEC-01E7-BAB4-6B5BB62BD453}"/>
              </a:ext>
            </a:extLst>
          </p:cNvPr>
          <p:cNvSpPr>
            <a:spLocks noGrp="1"/>
          </p:cNvSpPr>
          <p:nvPr>
            <p:ph type="body" idx="1"/>
          </p:nvPr>
        </p:nvSpPr>
        <p:spPr/>
        <p:txBody>
          <a:bodyPr/>
          <a:lstStyle/>
          <a:p>
            <a:endParaRPr lang="en-DE" dirty="0"/>
          </a:p>
        </p:txBody>
      </p:sp>
      <p:sp>
        <p:nvSpPr>
          <p:cNvPr id="4" name="Slide Number Placeholder 3">
            <a:extLst>
              <a:ext uri="{FF2B5EF4-FFF2-40B4-BE49-F238E27FC236}">
                <a16:creationId xmlns:a16="http://schemas.microsoft.com/office/drawing/2014/main" id="{BA535293-B24E-9BE6-0AA7-7F34CA7A8122}"/>
              </a:ext>
            </a:extLst>
          </p:cNvPr>
          <p:cNvSpPr>
            <a:spLocks noGrp="1"/>
          </p:cNvSpPr>
          <p:nvPr>
            <p:ph type="sldNum" sz="quarter" idx="5"/>
          </p:nvPr>
        </p:nvSpPr>
        <p:spPr/>
        <p:txBody>
          <a:bodyPr/>
          <a:lstStyle/>
          <a:p>
            <a:fld id="{EFBB79AF-D22A-4E5D-9392-72114F6AB7F4}" type="slidenum">
              <a:rPr lang="en-US" smtClean="0"/>
              <a:t>11</a:t>
            </a:fld>
            <a:endParaRPr lang="en-US"/>
          </a:p>
        </p:txBody>
      </p:sp>
    </p:spTree>
    <p:extLst>
      <p:ext uri="{BB962C8B-B14F-4D97-AF65-F5344CB8AC3E}">
        <p14:creationId xmlns:p14="http://schemas.microsoft.com/office/powerpoint/2010/main" val="9872644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 Learn how to use the essential functions of the new Assets View interface</a:t>
            </a:r>
          </a:p>
          <a:p>
            <a:r>
              <a:rPr lang="en-GB" sz="1200" b="0" kern="1200" dirty="0">
                <a:solidFill>
                  <a:schemeClr val="tx1"/>
                </a:solidFill>
                <a:effectLst/>
                <a:latin typeface="+mn-lt"/>
                <a:ea typeface="+mn-ea"/>
                <a:cs typeface="+mn-cs"/>
              </a:rPr>
              <a:t>- See what’s new in Assets View and how it differs from Admin View</a:t>
            </a:r>
          </a:p>
          <a:p>
            <a:r>
              <a:rPr lang="en-GB" sz="1200" b="0" kern="1200" dirty="0">
                <a:solidFill>
                  <a:schemeClr val="tx1"/>
                </a:solidFill>
                <a:effectLst/>
                <a:latin typeface="+mn-lt"/>
                <a:ea typeface="+mn-ea"/>
                <a:cs typeface="+mn-cs"/>
              </a:rPr>
              <a:t>- Work with metadata in Assets View, including editing and management tasks</a:t>
            </a:r>
          </a:p>
          <a:p>
            <a:r>
              <a:rPr lang="en-GB" sz="1200" b="0" kern="1200" dirty="0">
                <a:solidFill>
                  <a:schemeClr val="tx1"/>
                </a:solidFill>
                <a:effectLst/>
                <a:latin typeface="+mn-lt"/>
                <a:ea typeface="+mn-ea"/>
                <a:cs typeface="+mn-cs"/>
              </a:rPr>
              <a:t>- Configure permissions in both Assets View and Admin View</a:t>
            </a:r>
          </a:p>
          <a:p>
            <a:r>
              <a:rPr lang="en-GB" sz="1200" b="0" kern="1200" dirty="0">
                <a:solidFill>
                  <a:schemeClr val="tx1"/>
                </a:solidFill>
                <a:effectLst/>
                <a:latin typeface="+mn-lt"/>
                <a:ea typeface="+mn-ea"/>
                <a:cs typeface="+mn-cs"/>
              </a:rPr>
              <a:t>- Understand customization features for Assets View</a:t>
            </a:r>
          </a:p>
          <a:p>
            <a:r>
              <a:rPr lang="en-GB" sz="1200" b="0" kern="1200" dirty="0">
                <a:solidFill>
                  <a:schemeClr val="tx1"/>
                </a:solidFill>
                <a:effectLst/>
                <a:latin typeface="+mn-lt"/>
                <a:ea typeface="+mn-ea"/>
                <a:cs typeface="+mn-cs"/>
              </a:rPr>
              <a:t>- Understand the analytics and insights available in Assets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12</a:t>
            </a:fld>
            <a:endParaRPr lang="en-US"/>
          </a:p>
        </p:txBody>
      </p:sp>
    </p:spTree>
    <p:extLst>
      <p:ext uri="{BB962C8B-B14F-4D97-AF65-F5344CB8AC3E}">
        <p14:creationId xmlns:p14="http://schemas.microsoft.com/office/powerpoint/2010/main" val="23969142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READ</a:t>
            </a:r>
          </a:p>
        </p:txBody>
      </p:sp>
      <p:sp>
        <p:nvSpPr>
          <p:cNvPr id="4" name="Slide Number Placeholder 3"/>
          <p:cNvSpPr>
            <a:spLocks noGrp="1"/>
          </p:cNvSpPr>
          <p:nvPr>
            <p:ph type="sldNum" sz="quarter" idx="5"/>
          </p:nvPr>
        </p:nvSpPr>
        <p:spPr/>
        <p:txBody>
          <a:bodyPr/>
          <a:lstStyle/>
          <a:p>
            <a:fld id="{EFBB79AF-D22A-4E5D-9392-72114F6AB7F4}" type="slidenum">
              <a:rPr lang="en-US" smtClean="0"/>
              <a:t>13</a:t>
            </a:fld>
            <a:endParaRPr lang="en-US"/>
          </a:p>
        </p:txBody>
      </p:sp>
    </p:spTree>
    <p:extLst>
      <p:ext uri="{BB962C8B-B14F-4D97-AF65-F5344CB8AC3E}">
        <p14:creationId xmlns:p14="http://schemas.microsoft.com/office/powerpoint/2010/main" val="8122129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D5A0B7-25D3-CD99-1DF7-3DCADAA9D40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B48332-16EC-736E-26C6-515147F480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1D6C7C-2852-5004-0B3C-827122C1B9D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Let’s take a moment to cover the fundamental concepts and usage of the two UIs, starting with Assets View.</a:t>
            </a:r>
          </a:p>
          <a:p>
            <a:endParaRPr lang="en-DE" dirty="0"/>
          </a:p>
        </p:txBody>
      </p:sp>
      <p:sp>
        <p:nvSpPr>
          <p:cNvPr id="4" name="Slide Number Placeholder 3">
            <a:extLst>
              <a:ext uri="{FF2B5EF4-FFF2-40B4-BE49-F238E27FC236}">
                <a16:creationId xmlns:a16="http://schemas.microsoft.com/office/drawing/2014/main" id="{013187A9-74F6-2676-1269-8155B12D490E}"/>
              </a:ext>
            </a:extLst>
          </p:cNvPr>
          <p:cNvSpPr>
            <a:spLocks noGrp="1"/>
          </p:cNvSpPr>
          <p:nvPr>
            <p:ph type="sldNum" sz="quarter" idx="5"/>
          </p:nvPr>
        </p:nvSpPr>
        <p:spPr/>
        <p:txBody>
          <a:bodyPr/>
          <a:lstStyle/>
          <a:p>
            <a:fld id="{EFBB79AF-D22A-4E5D-9392-72114F6AB7F4}" type="slidenum">
              <a:rPr lang="en-US" smtClean="0"/>
              <a:t>14</a:t>
            </a:fld>
            <a:endParaRPr lang="en-US"/>
          </a:p>
        </p:txBody>
      </p:sp>
    </p:spTree>
    <p:extLst>
      <p:ext uri="{BB962C8B-B14F-4D97-AF65-F5344CB8AC3E}">
        <p14:creationId xmlns:p14="http://schemas.microsoft.com/office/powerpoint/2010/main" val="4225513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GB" dirty="0"/>
            </a:br>
            <a:r>
              <a:rPr lang="en-GB" sz="1200" b="0" kern="1200" dirty="0">
                <a:solidFill>
                  <a:schemeClr val="tx1"/>
                </a:solidFill>
                <a:effectLst/>
                <a:latin typeface="+mn-lt"/>
                <a:ea typeface="+mn-ea"/>
                <a:cs typeface="+mn-cs"/>
              </a:rPr>
              <a:t>Assets View is built with a modern, responsive UI that’s unified across staging and production environments—you just select the right repository when you sign in.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It’s available only in AEM as a Cloud Service. You cannot use Assets View with on-premise or managed service AEM.</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For most users, adoption is straightforward—the UI is easy to learn and use right away. But there are some powerful, advanced capabilities designed specifically with power users in mind.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You don't have as many customization and configuration option as you do in assets view. You have less access to the underlying code.</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15</a:t>
            </a:fld>
            <a:endParaRPr lang="en-US"/>
          </a:p>
        </p:txBody>
      </p:sp>
    </p:spTree>
    <p:extLst>
      <p:ext uri="{BB962C8B-B14F-4D97-AF65-F5344CB8AC3E}">
        <p14:creationId xmlns:p14="http://schemas.microsoft.com/office/powerpoint/2010/main" val="201011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Use Assets View when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you want a marketer-friendly interface that makes collaboration, searching, and gaining insights simple.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you need to quickly find, annotate, download, collect, and share assets—without extra steps.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Take advantage of workspace insights, pinning, and notification features to stay organized and informed.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If you’re applying or managing permissions at a basic level</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And if your asset workflow includes smart crop or Dynamic Media previews, you’ll find these built right in and easily accessible.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For creative, marketing, and business teams, Assets View supports efficient, intuitive asset management.</a:t>
            </a:r>
          </a:p>
          <a:p>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FBB79AF-D22A-4E5D-9392-72114F6AB7F4}" type="slidenum">
              <a:rPr lang="en-US" smtClean="0"/>
              <a:t>16</a:t>
            </a:fld>
            <a:endParaRPr lang="en-US"/>
          </a:p>
        </p:txBody>
      </p:sp>
    </p:spTree>
    <p:extLst>
      <p:ext uri="{BB962C8B-B14F-4D97-AF65-F5344CB8AC3E}">
        <p14:creationId xmlns:p14="http://schemas.microsoft.com/office/powerpoint/2010/main" val="38798547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Let’s look at when you’ll need to rely on Admin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If you’re configuring advanced digital asset management settings—like Dynamic Media processing, complex metadata schemas, or handling complex processing profiles and custom renditions—Admin View is required.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It’s your go-to for bulk operations, such as importing and exporting large sets of metadata, or when you need to assign granular permissions and manage detailed user roles.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For building and maintaining custom workflows, or for complex workflow models that support your business automation, Admin View offers the necessary tools and flexibility.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And when you need to generate comprehensive reports on asset activities or system status, these capabilities are part of Admin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In short, whenever your work calls for deep administrative control, technical configuration, or advanced integration, Admin View remains essential—even as Assets View takes on a more central role for day-to-day tasks.</a:t>
            </a:r>
          </a:p>
          <a:p>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FBB79AF-D22A-4E5D-9392-72114F6AB7F4}" type="slidenum">
              <a:rPr lang="en-US" smtClean="0"/>
              <a:t>17</a:t>
            </a:fld>
            <a:endParaRPr lang="en-US"/>
          </a:p>
        </p:txBody>
      </p:sp>
    </p:spTree>
    <p:extLst>
      <p:ext uri="{BB962C8B-B14F-4D97-AF65-F5344CB8AC3E}">
        <p14:creationId xmlns:p14="http://schemas.microsoft.com/office/powerpoint/2010/main" val="36368724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 name="Shape 2099"/>
          <p:cNvSpPr>
            <a:spLocks noGrp="1" noRot="1" noChangeAspect="1"/>
          </p:cNvSpPr>
          <p:nvPr>
            <p:ph type="sldImg"/>
          </p:nvPr>
        </p:nvSpPr>
        <p:spPr>
          <a:prstGeom prst="rect">
            <a:avLst/>
          </a:prstGeom>
        </p:spPr>
        <p:txBody>
          <a:bodyPr/>
          <a:lstStyle/>
          <a:p>
            <a:endParaRPr/>
          </a:p>
        </p:txBody>
      </p:sp>
      <p:sp>
        <p:nvSpPr>
          <p:cNvPr id="2100" name="Shape 2100"/>
          <p:cNvSpPr>
            <a:spLocks noGrp="1"/>
          </p:cNvSpPr>
          <p:nvPr>
            <p:ph type="body" sz="quarter" idx="1"/>
          </p:nvPr>
        </p:nvSpPr>
        <p:spPr>
          <a:prstGeom prst="rect">
            <a:avLst/>
          </a:prstGeom>
        </p:spPr>
        <p:txBody>
          <a:bodyPr/>
          <a:lstStyle/>
          <a:p>
            <a:r>
              <a:rPr lang="en-GB" sz="1200" b="0" kern="1200" dirty="0">
                <a:solidFill>
                  <a:schemeClr val="tx1"/>
                </a:solidFill>
                <a:effectLst/>
                <a:latin typeface="+mn-lt"/>
                <a:ea typeface="+mn-ea"/>
                <a:cs typeface="+mn-cs"/>
              </a:rPr>
              <a:t>In Assets View, search and metadata filtering are the primary ways to discover assets.</a:t>
            </a:r>
          </a:p>
          <a:p>
            <a:r>
              <a:rPr lang="en-GB" sz="1200" b="0" kern="1200" dirty="0">
                <a:solidFill>
                  <a:schemeClr val="tx1"/>
                </a:solidFill>
                <a:effectLst/>
                <a:latin typeface="+mn-lt"/>
                <a:ea typeface="+mn-ea"/>
                <a:cs typeface="+mn-cs"/>
              </a:rPr>
              <a:t>Instead of relying on complicated folder structures, users start by entering keywords or applying filters — so search enabled by metadata is front and </a:t>
            </a:r>
            <a:r>
              <a:rPr lang="en-GB" sz="1200" b="0" kern="1200" dirty="0" err="1">
                <a:solidFill>
                  <a:schemeClr val="tx1"/>
                </a:solidFill>
                <a:effectLst/>
                <a:latin typeface="+mn-lt"/>
                <a:ea typeface="+mn-ea"/>
                <a:cs typeface="+mn-cs"/>
              </a:rPr>
              <a:t>center</a:t>
            </a:r>
            <a:r>
              <a:rPr lang="en-GB" sz="1200" b="0" kern="1200" dirty="0">
                <a:solidFill>
                  <a:schemeClr val="tx1"/>
                </a:solidFill>
                <a:effectLst/>
                <a:latin typeface="+mn-lt"/>
                <a:ea typeface="+mn-ea"/>
                <a:cs typeface="+mn-cs"/>
              </a:rPr>
              <a:t> in every workflow.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search bar and filters are therefore always visible—it’s the main way users interact with assets.</a:t>
            </a:r>
          </a:p>
          <a:p>
            <a:r>
              <a:rPr lang="en-GB" sz="1200" b="0" kern="1200" dirty="0">
                <a:solidFill>
                  <a:schemeClr val="tx1"/>
                </a:solidFill>
                <a:effectLst/>
                <a:latin typeface="+mn-lt"/>
                <a:ea typeface="+mn-ea"/>
                <a:cs typeface="+mn-cs"/>
              </a:rPr>
              <a:t>Asset metadata like titles, tags, dates, and usage rights drive the results, ensuring you get what you need quickly.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Browsing folders is still possible, but it’s secondary; the interface encourages searching instead of clicking through folders.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Features like Smart Tags and AI-powered visual search work best when assets have rich metadata.</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 meta-data first approach is scalable. Using a folder structure to organize assets has practical limits in organizing large number of assets.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You don’t need to remember where a file lives—just describe what you need, and let the metadata guide you.</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Summary: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Assets View is “search-first” because search isn’t just powerful—it’s the main method of finding, organizing, and working with assets. Metadata is the foundation, and search is the entryway.</a:t>
            </a:r>
          </a:p>
          <a:p>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In AEM Assets View, </a:t>
            </a:r>
            <a:r>
              <a:rPr lang="en-GB" sz="1200" b="1" kern="1200" dirty="0">
                <a:solidFill>
                  <a:schemeClr val="tx1"/>
                </a:solidFill>
                <a:effectLst/>
                <a:latin typeface="+mn-lt"/>
                <a:ea typeface="+mn-ea"/>
                <a:cs typeface="+mn-cs"/>
              </a:rPr>
              <a:t>**publishing**</a:t>
            </a:r>
            <a:r>
              <a:rPr lang="en-GB" sz="1200" b="0" kern="1200" dirty="0">
                <a:solidFill>
                  <a:schemeClr val="tx1"/>
                </a:solidFill>
                <a:effectLst/>
                <a:latin typeface="+mn-lt"/>
                <a:ea typeface="+mn-ea"/>
                <a:cs typeface="+mn-cs"/>
              </a:rPr>
              <a:t> and </a:t>
            </a:r>
            <a:r>
              <a:rPr lang="en-GB" sz="1200" b="1" kern="1200" dirty="0">
                <a:solidFill>
                  <a:schemeClr val="tx1"/>
                </a:solidFill>
                <a:effectLst/>
                <a:latin typeface="+mn-lt"/>
                <a:ea typeface="+mn-ea"/>
                <a:cs typeface="+mn-cs"/>
              </a:rPr>
              <a:t>**approval**</a:t>
            </a:r>
            <a:r>
              <a:rPr lang="en-GB" sz="1200" b="0" kern="1200" dirty="0">
                <a:solidFill>
                  <a:schemeClr val="tx1"/>
                </a:solidFill>
                <a:effectLst/>
                <a:latin typeface="+mn-lt"/>
                <a:ea typeface="+mn-ea"/>
                <a:cs typeface="+mn-cs"/>
              </a:rPr>
              <a:t> both play vital, but different, roles in how assets reach their audiences.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Publishing is what moves assets from the Author environment to AEM Publish, making them available on websites and portals such as Asset Share Commons.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Approval status is a separate metadata step. The approval dialog in AEM Assets View is shown in the screenshot on the right.</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Setting an asset to "Approved" in Assets View helps maintain governance and content oversight. The approval status is also accessible in the Admin View, but it is somewhat hidden in the metadata dialogs, not the core, high-profile feature that we see in Assets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However, for traditional AEM Publish and classic Dynamic Media, this approval field does not restrict access—any asset that is published will be available, regardless of approval status.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In the newer delivery models—like Content Hub and Dynamic Media Open API—approval status is required: only approved assets are exposed through those APIs and public endpoints.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So, while publishing is what controls visibility in classic AEM Publish and Dynamic Media, approval gating is enforced only for modern delivery servers and APIs.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19</a:t>
            </a:fld>
            <a:endParaRPr lang="en-US"/>
          </a:p>
        </p:txBody>
      </p:sp>
    </p:spTree>
    <p:extLst>
      <p:ext uri="{BB962C8B-B14F-4D97-AF65-F5344CB8AC3E}">
        <p14:creationId xmlns:p14="http://schemas.microsoft.com/office/powerpoint/2010/main" val="18182902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Dynamic Media Templates are a capability exclusive to Assets View. You won’t find them in the classic Admin interface.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They allow organizations to scale creative output while maintaining brand consistency. A designer creates a master template once, linking certain elements—like text fields, </a:t>
            </a:r>
            <a:r>
              <a:rPr lang="en-GB" sz="1200" b="0" kern="1200" dirty="0" err="1">
                <a:solidFill>
                  <a:schemeClr val="tx1"/>
                </a:solidFill>
                <a:effectLst/>
                <a:latin typeface="+mn-lt"/>
                <a:ea typeface="+mn-ea"/>
                <a:cs typeface="+mn-cs"/>
              </a:rPr>
              <a:t>colors</a:t>
            </a:r>
            <a:r>
              <a:rPr lang="en-GB" sz="1200" b="0" kern="1200" dirty="0">
                <a:solidFill>
                  <a:schemeClr val="tx1"/>
                </a:solidFill>
                <a:effectLst/>
                <a:latin typeface="+mn-lt"/>
                <a:ea typeface="+mn-ea"/>
                <a:cs typeface="+mn-cs"/>
              </a:rPr>
              <a:t>, or image slots—to dynamic parameters.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Business users can then open the template in Assets View and generate their own on-brand variations. For example, a marketer can swap in new product shots, update a headline, or localize text for a region, all without touching Photoshop or Illustrator.</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Because parameters are controlled in AEM, users can only edit what the designer intended. Fonts, layouts, and brand rules stay locked, so the output remains consistent while still supporting personalization and localization.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This dramatically reduces turnaround time for campaigns and ensures every asset variation stays on brand—at scale.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We won't go deeper in to templates today, and the takeaway for power users is just that the new feature is available in Assets View.</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20</a:t>
            </a:fld>
            <a:endParaRPr lang="en-US"/>
          </a:p>
        </p:txBody>
      </p:sp>
    </p:spTree>
    <p:extLst>
      <p:ext uri="{BB962C8B-B14F-4D97-AF65-F5344CB8AC3E}">
        <p14:creationId xmlns:p14="http://schemas.microsoft.com/office/powerpoint/2010/main" val="2406112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3</a:t>
            </a:fld>
            <a:endParaRPr lang="en-US"/>
          </a:p>
        </p:txBody>
      </p:sp>
    </p:spTree>
    <p:extLst>
      <p:ext uri="{BB962C8B-B14F-4D97-AF65-F5344CB8AC3E}">
        <p14:creationId xmlns:p14="http://schemas.microsoft.com/office/powerpoint/2010/main" val="4534054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9" name="Shape 2079"/>
          <p:cNvSpPr>
            <a:spLocks noGrp="1" noRot="1" noChangeAspect="1"/>
          </p:cNvSpPr>
          <p:nvPr>
            <p:ph type="sldImg"/>
          </p:nvPr>
        </p:nvSpPr>
        <p:spPr>
          <a:prstGeom prst="rect">
            <a:avLst/>
          </a:prstGeom>
        </p:spPr>
        <p:txBody>
          <a:bodyPr/>
          <a:lstStyle/>
          <a:p>
            <a:endParaRPr/>
          </a:p>
        </p:txBody>
      </p:sp>
      <p:sp>
        <p:nvSpPr>
          <p:cNvPr id="2080" name="Shape 2080"/>
          <p:cNvSpPr>
            <a:spLocks noGrp="1"/>
          </p:cNvSpPr>
          <p:nvPr>
            <p:ph type="body" sz="quarter" idx="1"/>
          </p:nvPr>
        </p:nvSpPr>
        <p:spPr>
          <a:prstGeom prst="rect">
            <a:avLst/>
          </a:prstGeom>
        </p:spPr>
        <p:txBody>
          <a:bodyPr/>
          <a:lstStyle/>
          <a:p>
            <a:endParaRPr/>
          </a:p>
        </p:txBody>
      </p:sp>
    </p:spTree>
    <p:extLst>
      <p:ext uri="{BB962C8B-B14F-4D97-AF65-F5344CB8AC3E}">
        <p14:creationId xmlns:p14="http://schemas.microsoft.com/office/powerpoint/2010/main" val="21869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7" name="Shape 2087"/>
          <p:cNvSpPr>
            <a:spLocks noGrp="1" noRot="1" noChangeAspect="1"/>
          </p:cNvSpPr>
          <p:nvPr>
            <p:ph type="sldImg"/>
          </p:nvPr>
        </p:nvSpPr>
        <p:spPr>
          <a:prstGeom prst="rect">
            <a:avLst/>
          </a:prstGeom>
        </p:spPr>
        <p:txBody>
          <a:bodyPr/>
          <a:lstStyle/>
          <a:p>
            <a:endParaRPr/>
          </a:p>
        </p:txBody>
      </p:sp>
      <p:sp>
        <p:nvSpPr>
          <p:cNvPr id="2088" name="Shape 2088"/>
          <p:cNvSpPr>
            <a:spLocks noGrp="1"/>
          </p:cNvSpPr>
          <p:nvPr>
            <p:ph type="body" sz="quarter" idx="1"/>
          </p:nvPr>
        </p:nvSpPr>
        <p:spPr>
          <a:prstGeom prst="rect">
            <a:avLst/>
          </a:prstGeom>
        </p:spPr>
        <p:txBody>
          <a:bodyPr/>
          <a:lstStyle/>
          <a:p>
            <a:endParaRPr/>
          </a:p>
        </p:txBody>
      </p:sp>
    </p:spTree>
    <p:extLst>
      <p:ext uri="{BB962C8B-B14F-4D97-AF65-F5344CB8AC3E}">
        <p14:creationId xmlns:p14="http://schemas.microsoft.com/office/powerpoint/2010/main" val="22595332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24</a:t>
            </a:fld>
            <a:endParaRPr lang="en-US"/>
          </a:p>
        </p:txBody>
      </p:sp>
    </p:spTree>
    <p:extLst>
      <p:ext uri="{BB962C8B-B14F-4D97-AF65-F5344CB8AC3E}">
        <p14:creationId xmlns:p14="http://schemas.microsoft.com/office/powerpoint/2010/main" val="17940220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26</a:t>
            </a:fld>
            <a:endParaRPr lang="en-US"/>
          </a:p>
        </p:txBody>
      </p:sp>
    </p:spTree>
    <p:extLst>
      <p:ext uri="{BB962C8B-B14F-4D97-AF65-F5344CB8AC3E}">
        <p14:creationId xmlns:p14="http://schemas.microsoft.com/office/powerpoint/2010/main" val="27880836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Let’s talk about metadata management in AEM Assets, and how it works differently depending on which UI you’re using.</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27</a:t>
            </a:fld>
            <a:endParaRPr lang="en-US"/>
          </a:p>
        </p:txBody>
      </p:sp>
    </p:spTree>
    <p:extLst>
      <p:ext uri="{BB962C8B-B14F-4D97-AF65-F5344CB8AC3E}">
        <p14:creationId xmlns:p14="http://schemas.microsoft.com/office/powerpoint/2010/main" val="41949298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When assets are uploaded to AEM, metadata (such as XMP, IPTC, EXIF properties) is automatically extracted and stored in the repository, regardless of the interface used. However, the way metadata is viewed, managed, and edited differs depending on whether you use Assets View or Admin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Assets View displays and edits metadata through Metadata Forms—simple, user-friendly forms that control which fields appear in the Asset Details panel.</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Admin View relies on robust Metadata Schemas, which offer administrators granular control over the metadata layout, field requirements, validation, and mapping in the Asset Properties dialog.</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underlying metadata is the same, but each UI provides a different way to manage and present this information.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Let's look in a bit more detail at both systems starting with Admin View.</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28</a:t>
            </a:fld>
            <a:endParaRPr lang="en-US"/>
          </a:p>
        </p:txBody>
      </p:sp>
    </p:spTree>
    <p:extLst>
      <p:ext uri="{BB962C8B-B14F-4D97-AF65-F5344CB8AC3E}">
        <p14:creationId xmlns:p14="http://schemas.microsoft.com/office/powerpoint/2010/main" val="19354329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In Admin View, we use Metadata Schemas to control asset metadata.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screenshot shows a metadata schema being configured by an administrator for the basic tab of an asset metadata dialog.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admin can decide which fields are shown or required, add validation, and set layouts.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Schemas can be set for specific file types or folders and map metadata into the system.</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All of this requires admin access, although some organizations may prefer this sort of configuration to be done by developers in your codebase.</a:t>
            </a:r>
          </a:p>
          <a:p>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FBB79AF-D22A-4E5D-9392-72114F6AB7F4}" type="slidenum">
              <a:rPr lang="en-US" smtClean="0"/>
              <a:t>29</a:t>
            </a:fld>
            <a:endParaRPr lang="en-US"/>
          </a:p>
        </p:txBody>
      </p:sp>
    </p:spTree>
    <p:extLst>
      <p:ext uri="{BB962C8B-B14F-4D97-AF65-F5344CB8AC3E}">
        <p14:creationId xmlns:p14="http://schemas.microsoft.com/office/powerpoint/2010/main" val="17859599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Assets View uses Metadata Forms—these are easier to set up and edit, but have fewer options.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They control which fields appear for each file type or folder on asset detail pages.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You can’t add detailed validation or customize layouts much.</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By default, users see the standard templates, but forms can now be assigned by folder for more flexibility.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Note that you have no access to the Assets View forms configuration other than through the UI. These cannot be persisted in the codebase.</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30</a:t>
            </a:fld>
            <a:endParaRPr lang="en-US"/>
          </a:p>
        </p:txBody>
      </p:sp>
    </p:spTree>
    <p:extLst>
      <p:ext uri="{BB962C8B-B14F-4D97-AF65-F5344CB8AC3E}">
        <p14:creationId xmlns:p14="http://schemas.microsoft.com/office/powerpoint/2010/main" val="978695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err="1">
                <a:solidFill>
                  <a:schemeClr val="tx1"/>
                </a:solidFill>
                <a:effectLst/>
                <a:latin typeface="+mn-lt"/>
                <a:ea typeface="+mn-ea"/>
                <a:cs typeface="+mn-cs"/>
              </a:rPr>
              <a:t>THere’s</a:t>
            </a:r>
            <a:r>
              <a:rPr lang="en-GB" sz="1200" b="0" kern="1200" dirty="0">
                <a:solidFill>
                  <a:schemeClr val="tx1"/>
                </a:solidFill>
                <a:effectLst/>
                <a:latin typeface="+mn-lt"/>
                <a:ea typeface="+mn-ea"/>
                <a:cs typeface="+mn-cs"/>
              </a:rPr>
              <a:t> a summary comparing the configuration of access to metadata in the two views, Admin View and Assets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 won't attempt read through the slide, but will give you some time to read through.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pause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We will come to a hands-on exercise shortly, and when we do that, you may want to use this slide as a reference if you have doubts about the differences. Also it may be useful to you in the future.</a:t>
            </a:r>
          </a:p>
          <a:p>
            <a:endParaRPr lang="en-GB" dirty="0"/>
          </a:p>
        </p:txBody>
      </p:sp>
      <p:sp>
        <p:nvSpPr>
          <p:cNvPr id="4" name="Slide Number Placeholder 3"/>
          <p:cNvSpPr>
            <a:spLocks noGrp="1"/>
          </p:cNvSpPr>
          <p:nvPr>
            <p:ph type="sldNum" sz="quarter" idx="5"/>
          </p:nvPr>
        </p:nvSpPr>
        <p:spPr/>
        <p:txBody>
          <a:bodyPr/>
          <a:lstStyle/>
          <a:p>
            <a:fld id="{EFBB79AF-D22A-4E5D-9392-72114F6AB7F4}" type="slidenum">
              <a:rPr lang="en-US" smtClean="0"/>
              <a:t>31</a:t>
            </a:fld>
            <a:endParaRPr lang="en-US"/>
          </a:p>
        </p:txBody>
      </p:sp>
    </p:spTree>
    <p:extLst>
      <p:ext uri="{BB962C8B-B14F-4D97-AF65-F5344CB8AC3E}">
        <p14:creationId xmlns:p14="http://schemas.microsoft.com/office/powerpoint/2010/main" val="30793286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Regardless of which UI you use, all metadata actually lives in the same place: the AEM content repository, or JCR.</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What you see in either Assets View or Admin View is really just a filtered view—a presentation layer.</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No matter how an asset is uploaded—via Assets View, Admin View, an API, or integration—the metadata is written into the JCR.</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So, if a metadata field doesn’t appear in your UI, it may still exist in the repository; it’s just not currently exposed in that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Understanding this is crucial for troubleshooting and for effective governance—UI configuration changes only affect what’s visible or editable to end users, not what’s stored behind the scenes.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Put another way - there is no </a:t>
            </a:r>
            <a:r>
              <a:rPr lang="en-GB" sz="1200" b="0" kern="1200" dirty="0" err="1">
                <a:solidFill>
                  <a:schemeClr val="tx1"/>
                </a:solidFill>
                <a:effectLst/>
                <a:latin typeface="+mn-lt"/>
                <a:ea typeface="+mn-ea"/>
                <a:cs typeface="+mn-cs"/>
              </a:rPr>
              <a:t>synchronoization</a:t>
            </a:r>
            <a:r>
              <a:rPr lang="en-GB" sz="1200" b="0" kern="1200" dirty="0">
                <a:solidFill>
                  <a:schemeClr val="tx1"/>
                </a:solidFill>
                <a:effectLst/>
                <a:latin typeface="+mn-lt"/>
                <a:ea typeface="+mn-ea"/>
                <a:cs typeface="+mn-cs"/>
              </a:rPr>
              <a:t> mechanism of metadate between systems as there is no need. The metadata values are the same.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32</a:t>
            </a:fld>
            <a:endParaRPr lang="en-US"/>
          </a:p>
        </p:txBody>
      </p:sp>
    </p:spTree>
    <p:extLst>
      <p:ext uri="{BB962C8B-B14F-4D97-AF65-F5344CB8AC3E}">
        <p14:creationId xmlns:p14="http://schemas.microsoft.com/office/powerpoint/2010/main" val="22695670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C45D01-0A3D-4AAE-2FF7-3C6FFF2ED5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8442C5-D44C-4613-E50D-62F728F7D2E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3175E3-9170-3CC1-3196-592C71B64C09}"/>
              </a:ext>
            </a:extLst>
          </p:cNvPr>
          <p:cNvSpPr>
            <a:spLocks noGrp="1"/>
          </p:cNvSpPr>
          <p:nvPr>
            <p:ph type="body" idx="1"/>
          </p:nvPr>
        </p:nvSpPr>
        <p:spPr/>
        <p:txBody>
          <a:bodyPr/>
          <a:lstStyle/>
          <a:p>
            <a:r>
              <a:rPr lang="en-US"/>
              <a:t>Let’s make something short as accelerator needs to be straight to the point</a:t>
            </a:r>
          </a:p>
        </p:txBody>
      </p:sp>
      <p:sp>
        <p:nvSpPr>
          <p:cNvPr id="4" name="Slide Number Placeholder 3">
            <a:extLst>
              <a:ext uri="{FF2B5EF4-FFF2-40B4-BE49-F238E27FC236}">
                <a16:creationId xmlns:a16="http://schemas.microsoft.com/office/drawing/2014/main" id="{2340B7E8-2446-E6AF-3B22-E4CE460424B6}"/>
              </a:ext>
            </a:extLst>
          </p:cNvPr>
          <p:cNvSpPr>
            <a:spLocks noGrp="1"/>
          </p:cNvSpPr>
          <p:nvPr>
            <p:ph type="sldNum" sz="quarter" idx="5"/>
          </p:nvPr>
        </p:nvSpPr>
        <p:spPr/>
        <p:txBody>
          <a:bodyPr/>
          <a:lstStyle/>
          <a:p>
            <a:fld id="{EFBB79AF-D22A-4E5D-9392-72114F6AB7F4}" type="slidenum">
              <a:rPr lang="en-US" smtClean="0"/>
              <a:t>4</a:t>
            </a:fld>
            <a:endParaRPr lang="en-US"/>
          </a:p>
        </p:txBody>
      </p:sp>
    </p:spTree>
    <p:extLst>
      <p:ext uri="{BB962C8B-B14F-4D97-AF65-F5344CB8AC3E}">
        <p14:creationId xmlns:p14="http://schemas.microsoft.com/office/powerpoint/2010/main" val="14974023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A really helpful feature for organizations migrating to Assets View is the ability to import metadata schemas from Admin View and convert them into forms for use in Assets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This can smooth the transition between old and new interfaces and help maintain consistency, but it’s important to note that the imported form is disconnected from the original schema — there’s no ongoing sync or merge.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If you make changes to the source schema in Admin View, those changes will not automatically show up in the Assets View form.</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Also, be mindful that importing a schema as a form called “default” will override the global form for all assets, unless there’s a specific MIME-type match.</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So, use the import tool to accelerate adoption, but remember: maintenance and governance for imported forms is a separate, ongoing responsibility.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33</a:t>
            </a:fld>
            <a:endParaRPr lang="en-US"/>
          </a:p>
        </p:txBody>
      </p:sp>
    </p:spTree>
    <p:extLst>
      <p:ext uri="{BB962C8B-B14F-4D97-AF65-F5344CB8AC3E}">
        <p14:creationId xmlns:p14="http://schemas.microsoft.com/office/powerpoint/2010/main" val="4521774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34</a:t>
            </a:fld>
            <a:endParaRPr lang="en-US"/>
          </a:p>
        </p:txBody>
      </p:sp>
    </p:spTree>
    <p:extLst>
      <p:ext uri="{BB962C8B-B14F-4D97-AF65-F5344CB8AC3E}">
        <p14:creationId xmlns:p14="http://schemas.microsoft.com/office/powerpoint/2010/main" val="38284838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F20DE-F6DE-5AB1-6D40-ED0836ADDA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36C564-41BE-739B-E1C5-F7D218A6E6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1774FF-1D48-8563-9CD3-8F41A020C23C}"/>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F137963A-C05A-5F41-EEDC-6AAE357AC77D}"/>
              </a:ext>
            </a:extLst>
          </p:cNvPr>
          <p:cNvSpPr>
            <a:spLocks noGrp="1"/>
          </p:cNvSpPr>
          <p:nvPr>
            <p:ph type="sldNum" sz="quarter" idx="5"/>
          </p:nvPr>
        </p:nvSpPr>
        <p:spPr/>
        <p:txBody>
          <a:bodyPr/>
          <a:lstStyle/>
          <a:p>
            <a:fld id="{EFBB79AF-D22A-4E5D-9392-72114F6AB7F4}" type="slidenum">
              <a:rPr lang="en-US" smtClean="0"/>
              <a:t>35</a:t>
            </a:fld>
            <a:endParaRPr lang="en-US"/>
          </a:p>
        </p:txBody>
      </p:sp>
    </p:spTree>
    <p:extLst>
      <p:ext uri="{BB962C8B-B14F-4D97-AF65-F5344CB8AC3E}">
        <p14:creationId xmlns:p14="http://schemas.microsoft.com/office/powerpoint/2010/main" val="39823243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Form Name MIME Type Applies? </a:t>
            </a:r>
          </a:p>
          <a:p>
            <a:endParaRPr lang="en-GB"/>
          </a:p>
          <a:p>
            <a:r>
              <a:rPr lang="en-GB"/>
              <a:t>pdf application/pdf ✔ Yes </a:t>
            </a:r>
          </a:p>
          <a:p>
            <a:r>
              <a:rPr lang="en-GB"/>
              <a:t>image image/</a:t>
            </a:r>
            <a:r>
              <a:rPr lang="en-GB" err="1"/>
              <a:t>png</a:t>
            </a:r>
            <a:r>
              <a:rPr lang="en-GB"/>
              <a:t> ✔ Yes </a:t>
            </a:r>
          </a:p>
          <a:p>
            <a:r>
              <a:rPr lang="en-GB"/>
              <a:t>docx application/</a:t>
            </a:r>
            <a:r>
              <a:rPr lang="en-GB" err="1"/>
              <a:t>msword</a:t>
            </a:r>
            <a:r>
              <a:rPr lang="en-GB"/>
              <a:t> ✘ No </a:t>
            </a:r>
          </a:p>
          <a:p>
            <a:r>
              <a:rPr lang="en-GB"/>
              <a:t>default application/</a:t>
            </a:r>
            <a:r>
              <a:rPr lang="en-GB" err="1"/>
              <a:t>json</a:t>
            </a:r>
            <a:r>
              <a:rPr lang="en-GB"/>
              <a:t> ✔ Yes (fallback)</a:t>
            </a:r>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36</a:t>
            </a:fld>
            <a:endParaRPr lang="en-US"/>
          </a:p>
        </p:txBody>
      </p:sp>
    </p:spTree>
    <p:extLst>
      <p:ext uri="{BB962C8B-B14F-4D97-AF65-F5344CB8AC3E}">
        <p14:creationId xmlns:p14="http://schemas.microsoft.com/office/powerpoint/2010/main" val="138599730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Here are two examples of user roles and their use of metadata.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We have a power user - administrator or librarian - who really needs access to fine detail about an asset. He or she would normally make use of metadata in the Admin View UI, with the configuration of the detailed information implemented by metadata schemas.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Then an end user such as a marketer. He or she normally uses the new Assets View UI and may need only need to use a limited set of metadata that will have been filtered to requirements using the Assets View metadata forms.</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37</a:t>
            </a:fld>
            <a:endParaRPr lang="en-US"/>
          </a:p>
        </p:txBody>
      </p:sp>
    </p:spTree>
    <p:extLst>
      <p:ext uri="{BB962C8B-B14F-4D97-AF65-F5344CB8AC3E}">
        <p14:creationId xmlns:p14="http://schemas.microsoft.com/office/powerpoint/2010/main" val="29031825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Assets View provides a rich set of search capabilities for everyday users. Beyond simple keyword lookups, it supports fuzzy search, Boolean logic, proximity queries, and wildcards. This means that typos, variations in spelling, and more complex combinations of terms can still return meaningful results. Suggestions also help guide users toward common or likely matches as they type.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 newer capability in Assets View is contextual search, where natural language input is translated into filters and search criteria automatically. For instance, a query such as “images of mountains uploaded in the last month” will create the appropriate search filters without the user needing to build a structured query.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What you cannot do in Assets View is introduce custom predicate-based searches, as these cannot be added in Metadata schemas. The old Admin View allows for highly specialized predicates and overlays, but this extensibility is not carried forward. Assets View balances power with simplicity, but at the cost of configurability.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Finally, Assets View applies AI-based ranking to search results, factoring in signals like smart tags and metadata relevance. This means results may be ordered differently than in Admin View, with AI prioritizing what it deems the most relevant to the user’s query.</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38</a:t>
            </a:fld>
            <a:endParaRPr lang="en-US"/>
          </a:p>
        </p:txBody>
      </p:sp>
    </p:spTree>
    <p:extLst>
      <p:ext uri="{BB962C8B-B14F-4D97-AF65-F5344CB8AC3E}">
        <p14:creationId xmlns:p14="http://schemas.microsoft.com/office/powerpoint/2010/main" val="4653137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6B88A-F4CB-78F3-B660-4B11A592F6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C2E7CC-5E63-5B07-B5AB-60CF675C75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AACE5FC-2B8E-7B37-01EE-C634320B96F6}"/>
              </a:ext>
            </a:extLst>
          </p:cNvPr>
          <p:cNvSpPr>
            <a:spLocks noGrp="1"/>
          </p:cNvSpPr>
          <p:nvPr>
            <p:ph type="body" idx="1"/>
          </p:nvPr>
        </p:nvSpPr>
        <p:spPr/>
        <p:txBody>
          <a:bodyPr/>
          <a:lstStyle/>
          <a:p>
            <a:endParaRPr lang="en-DE"/>
          </a:p>
        </p:txBody>
      </p:sp>
      <p:sp>
        <p:nvSpPr>
          <p:cNvPr id="4" name="Slide Number Placeholder 3">
            <a:extLst>
              <a:ext uri="{FF2B5EF4-FFF2-40B4-BE49-F238E27FC236}">
                <a16:creationId xmlns:a16="http://schemas.microsoft.com/office/drawing/2014/main" id="{8376486C-ED42-B547-ECC3-F0D55BB1E74A}"/>
              </a:ext>
            </a:extLst>
          </p:cNvPr>
          <p:cNvSpPr>
            <a:spLocks noGrp="1"/>
          </p:cNvSpPr>
          <p:nvPr>
            <p:ph type="sldNum" sz="quarter" idx="5"/>
          </p:nvPr>
        </p:nvSpPr>
        <p:spPr/>
        <p:txBody>
          <a:bodyPr/>
          <a:lstStyle/>
          <a:p>
            <a:fld id="{EFBB79AF-D22A-4E5D-9392-72114F6AB7F4}" type="slidenum">
              <a:rPr lang="en-US" smtClean="0"/>
              <a:t>39</a:t>
            </a:fld>
            <a:endParaRPr lang="en-US"/>
          </a:p>
        </p:txBody>
      </p:sp>
    </p:spTree>
    <p:extLst>
      <p:ext uri="{BB962C8B-B14F-4D97-AF65-F5344CB8AC3E}">
        <p14:creationId xmlns:p14="http://schemas.microsoft.com/office/powerpoint/2010/main" val="40257717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40</a:t>
            </a:fld>
            <a:endParaRPr lang="en-US"/>
          </a:p>
        </p:txBody>
      </p:sp>
    </p:spTree>
    <p:extLst>
      <p:ext uri="{BB962C8B-B14F-4D97-AF65-F5344CB8AC3E}">
        <p14:creationId xmlns:p14="http://schemas.microsoft.com/office/powerpoint/2010/main" val="21431793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Let’s turn now to permissions management in AEM Assets, which works a bit differently depending on the interface you use.</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42</a:t>
            </a:fld>
            <a:endParaRPr lang="en-US"/>
          </a:p>
        </p:txBody>
      </p:sp>
    </p:spTree>
    <p:extLst>
      <p:ext uri="{BB962C8B-B14F-4D97-AF65-F5344CB8AC3E}">
        <p14:creationId xmlns:p14="http://schemas.microsoft.com/office/powerpoint/2010/main" val="215137995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t>
            </a:r>
            <a:r>
              <a:rPr lang="en-GB" sz="1200" b="0" kern="1200" dirty="0">
                <a:solidFill>
                  <a:schemeClr val="tx1"/>
                </a:solidFill>
                <a:effectLst/>
                <a:latin typeface="+mn-lt"/>
                <a:ea typeface="+mn-ea"/>
                <a:cs typeface="+mn-cs"/>
              </a:rPr>
              <a:t> Both Admin View and Assets View provide ways to manage who can access, edit, or share assets—but there are key differences and new features to be aware of, especially for those used to traditional folder-based ACLs.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 major innovation in Assets particularly relevant to Assets View is Metadata Driven Permissions, or MDDP, which allows you to break the link between asset location and access—moving towards a model where access is determined by asset metadata, not just where something is stored.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two UIs share an underlying permissions system of AEM's repository, but you need to use care and governance when using the access control features in the UIs, as we will see in the exercises.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43</a:t>
            </a:fld>
            <a:endParaRPr lang="en-US"/>
          </a:p>
        </p:txBody>
      </p:sp>
    </p:spTree>
    <p:extLst>
      <p:ext uri="{BB962C8B-B14F-4D97-AF65-F5344CB8AC3E}">
        <p14:creationId xmlns:p14="http://schemas.microsoft.com/office/powerpoint/2010/main" val="2732880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dobe Clean"/>
              </a:rPr>
              <a:t>(</a:t>
            </a:r>
            <a:r>
              <a:rPr lang="en-US" dirty="0" err="1">
                <a:latin typeface="Adobe Clean"/>
              </a:rPr>
              <a:t>i</a:t>
            </a:r>
            <a:r>
              <a:rPr lang="en-GB" sz="1200" b="0" kern="1200" dirty="0">
                <a:solidFill>
                  <a:schemeClr val="tx1"/>
                </a:solidFill>
                <a:effectLst/>
                <a:latin typeface="+mn-lt"/>
                <a:ea typeface="+mn-ea"/>
                <a:cs typeface="+mn-cs"/>
              </a:rPr>
              <a:t>Before we dive in, please note the important legal information presented here.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content we'll cover is intended only for those enrolled in this training - so you!</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Please do not record, reproduce, or share this material, including any URLs or account information.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Adobe makes every effort to provide accurate and up-to-date content, but always refer to the latest official documentation for any updates - Assets View is moving fast and it is very difficult for everyone - us included, to keep up.</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Let's ensure we respect these guidelines throughout the course.</a:t>
            </a:r>
          </a:p>
          <a:p>
            <a:endParaRPr lang="en-US" dirty="0"/>
          </a:p>
        </p:txBody>
      </p:sp>
      <p:sp>
        <p:nvSpPr>
          <p:cNvPr id="5" name="Slide Number Placeholder 4">
            <a:extLst>
              <a:ext uri="{FF2B5EF4-FFF2-40B4-BE49-F238E27FC236}">
                <a16:creationId xmlns:a16="http://schemas.microsoft.com/office/drawing/2014/main" id="{9CBD3095-7E48-2DD0-70CB-1EAA945D1179}"/>
              </a:ext>
            </a:extLst>
          </p:cNvPr>
          <p:cNvSpPr>
            <a:spLocks noGrp="1"/>
          </p:cNvSpPr>
          <p:nvPr>
            <p:ph type="sldNum" sz="quarter" idx="5"/>
          </p:nvPr>
        </p:nvSpPr>
        <p:spPr/>
        <p:txBody>
          <a:bodyPr/>
          <a:lstStyle/>
          <a:p>
            <a:fld id="{EFBB79AF-D22A-4E5D-9392-72114F6AB7F4}" type="slidenum">
              <a:rPr lang="en-US" smtClean="0"/>
              <a:t>5</a:t>
            </a:fld>
            <a:endParaRPr lang="en-US"/>
          </a:p>
        </p:txBody>
      </p:sp>
    </p:spTree>
    <p:extLst>
      <p:ext uri="{BB962C8B-B14F-4D97-AF65-F5344CB8AC3E}">
        <p14:creationId xmlns:p14="http://schemas.microsoft.com/office/powerpoint/2010/main" val="33862888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60C635-2327-DC93-D1EF-0010E5AF8D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9CB47E-EB61-15F1-FD08-68E62767A0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26ECA6-010D-4411-622F-9017AB65AB7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Now let’s focus on metadata-driven permissions, a recent and innovative feature that’s changing how enterprise DAM administrators manage asset access, in both Assets and Admin View.</a:t>
            </a:r>
          </a:p>
          <a:p>
            <a:endParaRPr lang="en-DE" dirty="0"/>
          </a:p>
        </p:txBody>
      </p:sp>
      <p:sp>
        <p:nvSpPr>
          <p:cNvPr id="4" name="Slide Number Placeholder 3">
            <a:extLst>
              <a:ext uri="{FF2B5EF4-FFF2-40B4-BE49-F238E27FC236}">
                <a16:creationId xmlns:a16="http://schemas.microsoft.com/office/drawing/2014/main" id="{04236676-042F-85A8-AC39-FAEC56D224A3}"/>
              </a:ext>
            </a:extLst>
          </p:cNvPr>
          <p:cNvSpPr>
            <a:spLocks noGrp="1"/>
          </p:cNvSpPr>
          <p:nvPr>
            <p:ph type="sldNum" sz="quarter" idx="5"/>
          </p:nvPr>
        </p:nvSpPr>
        <p:spPr/>
        <p:txBody>
          <a:bodyPr/>
          <a:lstStyle/>
          <a:p>
            <a:fld id="{EFBB79AF-D22A-4E5D-9392-72114F6AB7F4}" type="slidenum">
              <a:rPr lang="en-US" smtClean="0"/>
              <a:t>44</a:t>
            </a:fld>
            <a:endParaRPr lang="en-US"/>
          </a:p>
        </p:txBody>
      </p:sp>
    </p:spTree>
    <p:extLst>
      <p:ext uri="{BB962C8B-B14F-4D97-AF65-F5344CB8AC3E}">
        <p14:creationId xmlns:p14="http://schemas.microsoft.com/office/powerpoint/2010/main" val="303993593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MDDP enforces access control based on metadata, instead of the traditional content structure.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MDDP was released in late 2024 and currently available only for AEM as a Cloud Service, lets you define access rules based on metadata values set for each asset.</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For example, you can specify that only assets with a certain status or category are visible to specific user groups, regardless of folder location.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MDDP works across both Admin View and Assets View, supporting a metadata-first approach to governance and facilitating more granular, automated control of digital content. Despite not being an Assets-View-only innovation, it's included on this course as it is an enabler for the metadata first approach that is core to Assets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It’s become a best practice for enterprise-scale DAM environments with complex approval workflows or distributed teams.</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45</a:t>
            </a:fld>
            <a:endParaRPr lang="en-US"/>
          </a:p>
        </p:txBody>
      </p:sp>
    </p:spTree>
    <p:extLst>
      <p:ext uri="{BB962C8B-B14F-4D97-AF65-F5344CB8AC3E}">
        <p14:creationId xmlns:p14="http://schemas.microsoft.com/office/powerpoint/2010/main" val="1423058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Let’s walk through a practical example of how Metadata Driven Permissions (MDDP) can be applied.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Objective: Ensure that non-privileged users only see assets that have been formally approved.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Metadata field: Access is based on the value of the </a:t>
            </a:r>
            <a:r>
              <a:rPr lang="en-GB" sz="1200" b="0" kern="1200" dirty="0" err="1">
                <a:solidFill>
                  <a:schemeClr val="tx1"/>
                </a:solidFill>
                <a:effectLst/>
                <a:latin typeface="+mn-lt"/>
                <a:ea typeface="+mn-ea"/>
                <a:cs typeface="+mn-cs"/>
              </a:rPr>
              <a:t>dam:status</a:t>
            </a:r>
            <a:r>
              <a:rPr lang="en-GB" sz="1200" b="0" kern="1200" dirty="0">
                <a:solidFill>
                  <a:schemeClr val="tx1"/>
                </a:solidFill>
                <a:effectLst/>
                <a:latin typeface="+mn-lt"/>
                <a:ea typeface="+mn-ea"/>
                <a:cs typeface="+mn-cs"/>
              </a:rPr>
              <a:t> field.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Contributor group: Members of this group will see assets only when </a:t>
            </a:r>
            <a:r>
              <a:rPr lang="en-GB" sz="1200" b="0" kern="1200" dirty="0" err="1">
                <a:solidFill>
                  <a:schemeClr val="tx1"/>
                </a:solidFill>
                <a:effectLst/>
                <a:latin typeface="+mn-lt"/>
                <a:ea typeface="+mn-ea"/>
                <a:cs typeface="+mn-cs"/>
              </a:rPr>
              <a:t>dam:status</a:t>
            </a:r>
            <a:r>
              <a:rPr lang="en-GB" sz="1200" b="0" kern="1200" dirty="0">
                <a:solidFill>
                  <a:schemeClr val="tx1"/>
                </a:solidFill>
                <a:effectLst/>
                <a:latin typeface="+mn-lt"/>
                <a:ea typeface="+mn-ea"/>
                <a:cs typeface="+mn-cs"/>
              </a:rPr>
              <a:t> = approved.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Effect: Any asset without that value is automatically hidden from contributors, no matter which folder it resides in.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This setup provides a simple, reliable safeguard: unapproved content is never visible to general users, while approved materials remain easy to find and use.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46</a:t>
            </a:fld>
            <a:endParaRPr lang="en-US"/>
          </a:p>
        </p:txBody>
      </p:sp>
    </p:spTree>
    <p:extLst>
      <p:ext uri="{BB962C8B-B14F-4D97-AF65-F5344CB8AC3E}">
        <p14:creationId xmlns:p14="http://schemas.microsoft.com/office/powerpoint/2010/main" val="371897886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Metadata-driven permissions go beyond a single scenario and unlock broader governance advantages: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Supports business rules – For example, “only show approved assets to external users,” or “limit region-specific content to local teams.” These rules are based on metadata values, not folder placement.</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Enables automation-friendly governance – Because permissions follow metadata, they can be applied automatically as assets move through workflows, minimizing manual intervention.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Reduces reliance on brittle folder-level ACLs – Traditional access models tied to folder structures are hard to maintain at scale. MDDP decouples access from location, simplifying administration.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Improves scalability in large repositories – Permissions are evaluated at the point of access, making it easier to support thousands of users and millions of assets without rigid folder hierarchies.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Together, these benefits make MDDP a best practice for enterprise-scale DAM environments that need flexible, reliable, and future-proof governance.</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47</a:t>
            </a:fld>
            <a:endParaRPr lang="en-US"/>
          </a:p>
        </p:txBody>
      </p:sp>
    </p:spTree>
    <p:extLst>
      <p:ext uri="{BB962C8B-B14F-4D97-AF65-F5344CB8AC3E}">
        <p14:creationId xmlns:p14="http://schemas.microsoft.com/office/powerpoint/2010/main" val="21970915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6ABC38-7B80-3699-999F-2754A12C3B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DBD817-8DD9-FA3E-C819-69223400A4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BEDEBA-9FBC-618D-782E-0E3B45CCA4F2}"/>
              </a:ext>
            </a:extLst>
          </p:cNvPr>
          <p:cNvSpPr>
            <a:spLocks noGrp="1"/>
          </p:cNvSpPr>
          <p:nvPr>
            <p:ph type="body" idx="1"/>
          </p:nvPr>
        </p:nvSpPr>
        <p:spPr/>
        <p:txBody>
          <a:bodyPr/>
          <a:lstStyle/>
          <a:p>
            <a:r>
              <a:rPr lang="en-GB" sz="1200" b="0" kern="1200" dirty="0">
                <a:solidFill>
                  <a:schemeClr val="tx1"/>
                </a:solidFill>
                <a:effectLst/>
                <a:latin typeface="+mn-lt"/>
                <a:ea typeface="+mn-ea"/>
                <a:cs typeface="+mn-cs"/>
              </a:rPr>
              <a:t>As MDDP is set centrally for all users, we can’t do a hands on exercise on the same instance.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I’ll therefore demonstrated the configuration and effects of the system. The Demo is in the exercise book so you can follow through, but please DON’T DO IT on the training instance.</a:t>
            </a:r>
            <a:br>
              <a:rPr lang="en-GB" sz="1200" b="0" kern="1200" dirty="0">
                <a:solidFill>
                  <a:schemeClr val="tx1"/>
                </a:solidFill>
                <a:effectLst/>
                <a:latin typeface="+mn-lt"/>
                <a:ea typeface="+mn-ea"/>
                <a:cs typeface="+mn-cs"/>
              </a:rPr>
            </a:br>
            <a:br>
              <a:rPr lang="en-GB" sz="1200" b="0" kern="1200" dirty="0">
                <a:solidFill>
                  <a:schemeClr val="tx1"/>
                </a:solidFill>
                <a:effectLst/>
                <a:latin typeface="+mn-lt"/>
                <a:ea typeface="+mn-ea"/>
                <a:cs typeface="+mn-cs"/>
              </a:rPr>
            </a:br>
            <a:r>
              <a:rPr lang="en-GB" sz="1200" b="0" kern="1200" dirty="0">
                <a:solidFill>
                  <a:schemeClr val="tx1"/>
                </a:solidFill>
                <a:effectLst/>
                <a:latin typeface="+mn-lt"/>
                <a:ea typeface="+mn-ea"/>
                <a:cs typeface="+mn-cs"/>
              </a:rPr>
              <a:t>We will….</a:t>
            </a:r>
            <a:br>
              <a:rPr lang="en-GB" sz="1200" b="0" kern="1200" dirty="0">
                <a:solidFill>
                  <a:schemeClr val="tx1"/>
                </a:solidFill>
                <a:effectLst/>
                <a:latin typeface="+mn-lt"/>
                <a:ea typeface="+mn-ea"/>
                <a:cs typeface="+mn-cs"/>
              </a:rPr>
            </a:br>
            <a:br>
              <a:rPr lang="en-GB" sz="1200" b="0" kern="1200" dirty="0">
                <a:solidFill>
                  <a:schemeClr val="tx1"/>
                </a:solidFill>
                <a:effectLst/>
                <a:latin typeface="+mn-lt"/>
                <a:ea typeface="+mn-ea"/>
                <a:cs typeface="+mn-cs"/>
              </a:rPr>
            </a:br>
            <a:r>
              <a:rPr lang="en-GB" sz="1200" b="0" kern="1200" dirty="0">
                <a:solidFill>
                  <a:schemeClr val="tx1"/>
                </a:solidFill>
                <a:effectLst/>
                <a:latin typeface="+mn-lt"/>
                <a:ea typeface="+mn-ea"/>
                <a:cs typeface="+mn-cs"/>
              </a:rPr>
              <a:t>(talk through slide)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Add permissions for Contributors group:</a:t>
            </a:r>
          </a:p>
          <a:p>
            <a:r>
              <a:rPr lang="en-GB" sz="1200" b="0" kern="1200" dirty="0">
                <a:solidFill>
                  <a:schemeClr val="tx1"/>
                </a:solidFill>
                <a:effectLst/>
                <a:latin typeface="+mn-lt"/>
                <a:ea typeface="+mn-ea"/>
                <a:cs typeface="+mn-cs"/>
              </a:rPr>
              <a:t>- Deny read access to the Magazine folder </a:t>
            </a:r>
          </a:p>
          <a:p>
            <a:r>
              <a:rPr lang="en-GB" sz="1200" b="0" kern="1200" dirty="0">
                <a:solidFill>
                  <a:schemeClr val="tx1"/>
                </a:solidFill>
                <a:effectLst/>
                <a:latin typeface="+mn-lt"/>
                <a:ea typeface="+mn-ea"/>
                <a:cs typeface="+mn-cs"/>
              </a:rPr>
              <a:t>- Allow read where </a:t>
            </a:r>
            <a:r>
              <a:rPr lang="en-GB" sz="1200" b="0" kern="1200" dirty="0" err="1">
                <a:solidFill>
                  <a:schemeClr val="tx1"/>
                </a:solidFill>
                <a:effectLst/>
                <a:latin typeface="+mn-lt"/>
                <a:ea typeface="+mn-ea"/>
                <a:cs typeface="+mn-cs"/>
              </a:rPr>
              <a:t>dam:status</a:t>
            </a:r>
            <a:r>
              <a:rPr lang="en-GB" sz="1200" b="0" kern="1200" dirty="0">
                <a:solidFill>
                  <a:schemeClr val="tx1"/>
                </a:solidFill>
                <a:effectLst/>
                <a:latin typeface="+mn-lt"/>
                <a:ea typeface="+mn-ea"/>
                <a:cs typeface="+mn-cs"/>
              </a:rPr>
              <a:t> = approved</a:t>
            </a:r>
          </a:p>
          <a:p>
            <a:r>
              <a:rPr lang="en-GB" sz="1200" b="0" kern="1200" dirty="0">
                <a:solidFill>
                  <a:schemeClr val="tx1"/>
                </a:solidFill>
                <a:effectLst/>
                <a:latin typeface="+mn-lt"/>
                <a:ea typeface="+mn-ea"/>
                <a:cs typeface="+mn-cs"/>
              </a:rPr>
              <a:t>- Login as contributor and verify Assets with "approved" status are visible and Others are hidden</a:t>
            </a:r>
          </a:p>
          <a:p>
            <a:endParaRPr lang="en-DE" b="1" dirty="0"/>
          </a:p>
        </p:txBody>
      </p:sp>
      <p:sp>
        <p:nvSpPr>
          <p:cNvPr id="4" name="Slide Number Placeholder 3">
            <a:extLst>
              <a:ext uri="{FF2B5EF4-FFF2-40B4-BE49-F238E27FC236}">
                <a16:creationId xmlns:a16="http://schemas.microsoft.com/office/drawing/2014/main" id="{145216A0-220A-6E85-6A38-37A0C10C5408}"/>
              </a:ext>
            </a:extLst>
          </p:cNvPr>
          <p:cNvSpPr>
            <a:spLocks noGrp="1"/>
          </p:cNvSpPr>
          <p:nvPr>
            <p:ph type="sldNum" sz="quarter" idx="5"/>
          </p:nvPr>
        </p:nvSpPr>
        <p:spPr/>
        <p:txBody>
          <a:bodyPr/>
          <a:lstStyle/>
          <a:p>
            <a:fld id="{EFBB79AF-D22A-4E5D-9392-72114F6AB7F4}" type="slidenum">
              <a:rPr lang="en-US" smtClean="0"/>
              <a:t>48</a:t>
            </a:fld>
            <a:endParaRPr lang="en-US"/>
          </a:p>
        </p:txBody>
      </p:sp>
    </p:spTree>
    <p:extLst>
      <p:ext uri="{BB962C8B-B14F-4D97-AF65-F5344CB8AC3E}">
        <p14:creationId xmlns:p14="http://schemas.microsoft.com/office/powerpoint/2010/main" val="209298556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5A977-B43E-0C32-657B-5D221E7582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B0797D-7905-22AA-8079-0646186970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90293D-FD24-2814-2CEB-6208723F3E8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Move on to look at folder </a:t>
            </a:r>
            <a:r>
              <a:rPr lang="en-GB" sz="1200" b="0" kern="1200" dirty="0" err="1">
                <a:solidFill>
                  <a:schemeClr val="tx1"/>
                </a:solidFill>
                <a:effectLst/>
                <a:latin typeface="+mn-lt"/>
                <a:ea typeface="+mn-ea"/>
                <a:cs typeface="+mn-cs"/>
              </a:rPr>
              <a:t>prmissions</a:t>
            </a:r>
            <a:endParaRPr lang="en-GB" sz="1200" b="0" kern="1200" dirty="0">
              <a:solidFill>
                <a:schemeClr val="tx1"/>
              </a:solidFill>
              <a:effectLst/>
              <a:latin typeface="+mn-lt"/>
              <a:ea typeface="+mn-ea"/>
              <a:cs typeface="+mn-cs"/>
            </a:endParaRPr>
          </a:p>
          <a:p>
            <a:endParaRPr lang="en-DE" dirty="0"/>
          </a:p>
        </p:txBody>
      </p:sp>
      <p:sp>
        <p:nvSpPr>
          <p:cNvPr id="4" name="Slide Number Placeholder 3">
            <a:extLst>
              <a:ext uri="{FF2B5EF4-FFF2-40B4-BE49-F238E27FC236}">
                <a16:creationId xmlns:a16="http://schemas.microsoft.com/office/drawing/2014/main" id="{6FF71CF3-8046-B641-8996-D0A55BAD98CB}"/>
              </a:ext>
            </a:extLst>
          </p:cNvPr>
          <p:cNvSpPr>
            <a:spLocks noGrp="1"/>
          </p:cNvSpPr>
          <p:nvPr>
            <p:ph type="sldNum" sz="quarter" idx="5"/>
          </p:nvPr>
        </p:nvSpPr>
        <p:spPr/>
        <p:txBody>
          <a:bodyPr/>
          <a:lstStyle/>
          <a:p>
            <a:fld id="{EFBB79AF-D22A-4E5D-9392-72114F6AB7F4}" type="slidenum">
              <a:rPr lang="en-US" smtClean="0"/>
              <a:t>49</a:t>
            </a:fld>
            <a:endParaRPr lang="en-US"/>
          </a:p>
        </p:txBody>
      </p:sp>
    </p:spTree>
    <p:extLst>
      <p:ext uri="{BB962C8B-B14F-4D97-AF65-F5344CB8AC3E}">
        <p14:creationId xmlns:p14="http://schemas.microsoft.com/office/powerpoint/2010/main" val="411614932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In Admin View, you can quickly set permissions directly from the folder’s Properties panel, using roles such as Viewer or Editor. This simplified model provides ease of management directly within the Assets interface itself.</a:t>
            </a:r>
          </a:p>
          <a:p>
            <a:endParaRPr lang="en-DE" dirty="0"/>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other AEM permissions related interfaces and capabilities are beyond the scope of this course – we will focus only on assets</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50</a:t>
            </a:fld>
            <a:endParaRPr lang="en-US"/>
          </a:p>
        </p:txBody>
      </p:sp>
    </p:spTree>
    <p:extLst>
      <p:ext uri="{BB962C8B-B14F-4D97-AF65-F5344CB8AC3E}">
        <p14:creationId xmlns:p14="http://schemas.microsoft.com/office/powerpoint/2010/main" val="177240288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Assets View similarly offers streamlined folder permissions directly accessible from the Assets toolbar.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Though visually different, it mirrors Admin View in simplicity and role assignment, both ultimately affecting the same permissions system.</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51</a:t>
            </a:fld>
            <a:endParaRPr lang="en-US"/>
          </a:p>
        </p:txBody>
      </p:sp>
    </p:spTree>
    <p:extLst>
      <p:ext uri="{BB962C8B-B14F-4D97-AF65-F5344CB8AC3E}">
        <p14:creationId xmlns:p14="http://schemas.microsoft.com/office/powerpoint/2010/main" val="117814227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Admin View and Assets View in AEM offer similar permission management features, but each UI hides inherited or existing ACLs set with the other.</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Changes made in one UI are not visually reflected in the other, even though both models ultimately apply and merge permissions at the repository level (effective permissions are calculated by AEM behind the scenes).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Editing folder permissions using both views can create governance confusion, since users from each interface are blind to the changes made via the other.</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Example: An “Allow” rule set in Admin View will not show up as an explicit permission in Assets View, but is still effective.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Choose one UI and stick with it for all permission editing.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Mixing will lead to lack of clarity and operational risk.</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Finally, note that UI-edited ACLs are not stored in source control and will not be versioned or replicated between environments by default.</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This breaks standard development and QA flows, unless custom code/processes are implemented to package and move ACLs between environments.</a:t>
            </a:r>
          </a:p>
          <a:p>
            <a:endParaRPr lang="en-GB" dirty="0"/>
          </a:p>
        </p:txBody>
      </p:sp>
      <p:sp>
        <p:nvSpPr>
          <p:cNvPr id="4" name="Slide Number Placeholder 3"/>
          <p:cNvSpPr>
            <a:spLocks noGrp="1"/>
          </p:cNvSpPr>
          <p:nvPr>
            <p:ph type="sldNum" sz="quarter" idx="5"/>
          </p:nvPr>
        </p:nvSpPr>
        <p:spPr/>
        <p:txBody>
          <a:bodyPr/>
          <a:lstStyle/>
          <a:p>
            <a:fld id="{EFBB79AF-D22A-4E5D-9392-72114F6AB7F4}" type="slidenum">
              <a:rPr lang="en-US" smtClean="0"/>
              <a:t>52</a:t>
            </a:fld>
            <a:endParaRPr lang="en-US"/>
          </a:p>
        </p:txBody>
      </p:sp>
    </p:spTree>
    <p:extLst>
      <p:ext uri="{BB962C8B-B14F-4D97-AF65-F5344CB8AC3E}">
        <p14:creationId xmlns:p14="http://schemas.microsoft.com/office/powerpoint/2010/main" val="33552006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3E7036-E5CD-84CA-48A0-50CB66DBF0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3FA651-FBDC-504F-6B4A-B987141B21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AF65357-84D6-F349-D400-7BD2F22F388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This exercise shows how both UIs can affect the same folder, but don’t always reflect each other’s changes. It drives home why consistency and governance are critical.</a:t>
            </a:r>
          </a:p>
          <a:p>
            <a:endParaRPr lang="en-DE" b="1" dirty="0"/>
          </a:p>
        </p:txBody>
      </p:sp>
      <p:sp>
        <p:nvSpPr>
          <p:cNvPr id="4" name="Slide Number Placeholder 3">
            <a:extLst>
              <a:ext uri="{FF2B5EF4-FFF2-40B4-BE49-F238E27FC236}">
                <a16:creationId xmlns:a16="http://schemas.microsoft.com/office/drawing/2014/main" id="{12CBC169-0857-E84C-4682-09305C4F7277}"/>
              </a:ext>
            </a:extLst>
          </p:cNvPr>
          <p:cNvSpPr>
            <a:spLocks noGrp="1"/>
          </p:cNvSpPr>
          <p:nvPr>
            <p:ph type="sldNum" sz="quarter" idx="5"/>
          </p:nvPr>
        </p:nvSpPr>
        <p:spPr/>
        <p:txBody>
          <a:bodyPr/>
          <a:lstStyle/>
          <a:p>
            <a:fld id="{EFBB79AF-D22A-4E5D-9392-72114F6AB7F4}" type="slidenum">
              <a:rPr lang="en-US" smtClean="0"/>
              <a:t>53</a:t>
            </a:fld>
            <a:endParaRPr lang="en-US"/>
          </a:p>
        </p:txBody>
      </p:sp>
    </p:spTree>
    <p:extLst>
      <p:ext uri="{BB962C8B-B14F-4D97-AF65-F5344CB8AC3E}">
        <p14:creationId xmlns:p14="http://schemas.microsoft.com/office/powerpoint/2010/main" val="32134237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D0D5B6CE-7D02-CC87-C48A-43A9E6DC3DAF}"/>
              </a:ext>
            </a:extLst>
          </p:cNvPr>
          <p:cNvSpPr>
            <a:spLocks noGrp="1"/>
          </p:cNvSpPr>
          <p:nvPr>
            <p:ph type="sldNum" sz="quarter" idx="5"/>
          </p:nvPr>
        </p:nvSpPr>
        <p:spPr/>
        <p:txBody>
          <a:bodyPr/>
          <a:lstStyle/>
          <a:p>
            <a:fld id="{EFBB79AF-D22A-4E5D-9392-72114F6AB7F4}" type="slidenum">
              <a:rPr lang="en-US" smtClean="0"/>
              <a:t>6</a:t>
            </a:fld>
            <a:endParaRPr lang="en-US"/>
          </a:p>
        </p:txBody>
      </p:sp>
    </p:spTree>
    <p:extLst>
      <p:ext uri="{BB962C8B-B14F-4D97-AF65-F5344CB8AC3E}">
        <p14:creationId xmlns:p14="http://schemas.microsoft.com/office/powerpoint/2010/main" val="416747432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54</a:t>
            </a:fld>
            <a:endParaRPr lang="en-US"/>
          </a:p>
        </p:txBody>
      </p:sp>
    </p:spTree>
    <p:extLst>
      <p:ext uri="{BB962C8B-B14F-4D97-AF65-F5344CB8AC3E}">
        <p14:creationId xmlns:p14="http://schemas.microsoft.com/office/powerpoint/2010/main" val="423294020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What does MDDP use to determine access?</a:t>
            </a:r>
            <a:br>
              <a:rPr lang="en-GB"/>
            </a:br>
            <a:r>
              <a:rPr lang="en-GB"/>
              <a:t>A. Folder name</a:t>
            </a:r>
            <a:br>
              <a:rPr lang="en-GB"/>
            </a:br>
            <a:r>
              <a:rPr lang="en-GB"/>
              <a:t>B. MIME type</a:t>
            </a:r>
            <a:br>
              <a:rPr lang="en-GB"/>
            </a:br>
            <a:r>
              <a:rPr lang="en-GB"/>
              <a:t>C. Metadata field values</a:t>
            </a:r>
            <a:br>
              <a:rPr lang="en-GB"/>
            </a:br>
            <a:r>
              <a:rPr lang="en-DE"/>
              <a:t>✅ </a:t>
            </a:r>
            <a:r>
              <a:rPr lang="en-GB" i="1"/>
              <a:t>Correct Answer: C</a:t>
            </a:r>
            <a:endParaRPr lang="en-GB"/>
          </a:p>
          <a:p>
            <a:r>
              <a:rPr lang="en-GB" b="1"/>
              <a:t>Can Assets View permissions override Admin View ACLs?</a:t>
            </a:r>
            <a:br>
              <a:rPr lang="en-GB"/>
            </a:br>
            <a:r>
              <a:rPr lang="en-GB"/>
              <a:t>A. No, they are completely separate</a:t>
            </a:r>
            <a:br>
              <a:rPr lang="en-GB"/>
            </a:br>
            <a:r>
              <a:rPr lang="en-GB"/>
              <a:t>B. Yes, they edit the same underlying ACLs</a:t>
            </a:r>
            <a:br>
              <a:rPr lang="en-GB"/>
            </a:br>
            <a:r>
              <a:rPr lang="en-GB"/>
              <a:t>C. Only if the user is an admin</a:t>
            </a:r>
            <a:br>
              <a:rPr lang="en-GB"/>
            </a:br>
            <a:r>
              <a:rPr lang="en-DE"/>
              <a:t>✅ </a:t>
            </a:r>
            <a:r>
              <a:rPr lang="en-GB" i="1"/>
              <a:t>Correct Answer: B</a:t>
            </a:r>
            <a:endParaRPr lang="en-GB"/>
          </a:p>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55</a:t>
            </a:fld>
            <a:endParaRPr lang="en-US"/>
          </a:p>
        </p:txBody>
      </p:sp>
    </p:spTree>
    <p:extLst>
      <p:ext uri="{BB962C8B-B14F-4D97-AF65-F5344CB8AC3E}">
        <p14:creationId xmlns:p14="http://schemas.microsoft.com/office/powerpoint/2010/main" val="25203409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Welcome to this section on UI customization in the new Assets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This is one of the more technical and evolving parts of AEM Assets, and it’s where the line between configuration and development becomes really important.</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Today, we’ll explore what you can and can’t change, and where extensibility options come in.</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56</a:t>
            </a:fld>
            <a:endParaRPr lang="en-US"/>
          </a:p>
        </p:txBody>
      </p:sp>
    </p:spTree>
    <p:extLst>
      <p:ext uri="{BB962C8B-B14F-4D97-AF65-F5344CB8AC3E}">
        <p14:creationId xmlns:p14="http://schemas.microsoft.com/office/powerpoint/2010/main" val="320245896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Let’s explore how the new Assets View opens up extensibility options for power users and developers.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Because the UI is built on a React-based framework, extensibility is now more agile and modern compared to traditional AEM customization.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One of the key updates is the introduction of App Builder Extensions. With Adobe App Builder and the UI Extensibility SDK, developers can inject custom panels, actions, and even overlays directly into the Assets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Some elements of the UI—such as widgets and overlays—can also be extended or customized via APIs, giving teams more flexibility for tailored user experiences.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Integration with Adobe Workfront, Adobe Express, and eventually Content Hub is becoming deeper, through new workspace integration points, supporting truly connected content workflows.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Overall, these extensibility features let organizations adapt the DAM experience to their unique requirements—while staying within the guardrails of upgrade-safe, modular development.</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57</a:t>
            </a:fld>
            <a:endParaRPr lang="en-US"/>
          </a:p>
        </p:txBody>
      </p:sp>
    </p:spTree>
    <p:extLst>
      <p:ext uri="{BB962C8B-B14F-4D97-AF65-F5344CB8AC3E}">
        <p14:creationId xmlns:p14="http://schemas.microsoft.com/office/powerpoint/2010/main" val="23400095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It’s important to recognize that while extensibility in Assets View is greatly improved, it also comes with new limitations and a few ongoing challenges.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First, the classic Granite overlays and admin-side plugins that you might use in Touch UI or older AEM environments aren’t supported here—so legacy customizations must be rethought.</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Extension points are growing quickly, but not every use case is yet covered. Some bespoke workflows may still require hybrid solutions, using both Admin View and the new Assets View APIs.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Currently, there’s also no support for bulk workflow triggers or extensions within the Assets View interface.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 major challenge for enterprise customers is that many older, custom plugins or overlays must be rebuilt from scratch using the new React-based APIs, and full feature parity between Admin View and the new UI is still evolving.</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So, while Assets View enables faster and safer extensibility, there’s a real need to plan migrations, manage technical debt, and coordinate across teams as you modernize your asset management solutions.</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58</a:t>
            </a:fld>
            <a:endParaRPr lang="en-US"/>
          </a:p>
        </p:txBody>
      </p:sp>
    </p:spTree>
    <p:extLst>
      <p:ext uri="{BB962C8B-B14F-4D97-AF65-F5344CB8AC3E}">
        <p14:creationId xmlns:p14="http://schemas.microsoft.com/office/powerpoint/2010/main" val="375773739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59</a:t>
            </a:fld>
            <a:endParaRPr lang="en-US"/>
          </a:p>
        </p:txBody>
      </p:sp>
    </p:spTree>
    <p:extLst>
      <p:ext uri="{BB962C8B-B14F-4D97-AF65-F5344CB8AC3E}">
        <p14:creationId xmlns:p14="http://schemas.microsoft.com/office/powerpoint/2010/main" val="61509196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GB" dirty="0"/>
            </a:br>
            <a:r>
              <a:rPr lang="en-GB" sz="1200" b="0" kern="1200" dirty="0">
                <a:solidFill>
                  <a:schemeClr val="tx1"/>
                </a:solidFill>
                <a:effectLst/>
                <a:latin typeface="+mn-lt"/>
                <a:ea typeface="+mn-ea"/>
                <a:cs typeface="+mn-cs"/>
              </a:rPr>
              <a:t>To illustrate what's possible with the extensibility options, let’s look at a recent real-world example: the “Download As” panel.</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Many enterprise and marketing teams want the ability to download assets in specific file formats, sizes, or resolutions directly from the asset details screen. Out of the box, Assets View didn't support these advanced download options natively.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Using App Builder and the UI Extensibility SDK, our teams developed a custom panel that appears right within the asset’s detail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This panel allows users to select the desired file format—for example, JPEG or PNG—set the file size or DPI, and then trigger a download, all powered by the Dynamic Media APIs in the background.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It's fully modular and upgrade-safe, integrating seamlessly into the existing UI and respecting your site’s branding and theming.</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This solution really highlights how the new extensibility framework allows you to deliver powerful, business-specific DAM tools while maintaining rapid upgrades and operational agility.</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60</a:t>
            </a:fld>
            <a:endParaRPr lang="en-US"/>
          </a:p>
        </p:txBody>
      </p:sp>
    </p:spTree>
    <p:extLst>
      <p:ext uri="{BB962C8B-B14F-4D97-AF65-F5344CB8AC3E}">
        <p14:creationId xmlns:p14="http://schemas.microsoft.com/office/powerpoint/2010/main" val="342877351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Here are the key points for customizing Assets View:</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 Assets View is designed for easy configuration with a limited set of options—most organizations can get started quickly, but there are boundaries to what’s possible out of the box.</a:t>
            </a:r>
          </a:p>
          <a:p>
            <a:r>
              <a:rPr lang="en-GB" sz="1200" b="0" kern="1200" dirty="0">
                <a:solidFill>
                  <a:schemeClr val="tx1"/>
                </a:solidFill>
                <a:effectLst/>
                <a:latin typeface="+mn-lt"/>
                <a:ea typeface="+mn-ea"/>
                <a:cs typeface="+mn-cs"/>
              </a:rPr>
              <a:t>- If you want advanced extensions or embedded custom panels, UI Extensibility unlocks significant power—but note that these capabilities require the Assets Ultimate license.</a:t>
            </a:r>
          </a:p>
          <a:p>
            <a:r>
              <a:rPr lang="en-GB" sz="1200" b="0" kern="1200" dirty="0">
                <a:solidFill>
                  <a:schemeClr val="tx1"/>
                </a:solidFill>
                <a:effectLst/>
                <a:latin typeface="+mn-lt"/>
                <a:ea typeface="+mn-ea"/>
                <a:cs typeface="+mn-cs"/>
              </a:rPr>
              <a:t>- For most teams, rapid, lightweight customizations—such as simple branding or small workflow tweaks—can be handled out of the box, without development.</a:t>
            </a:r>
          </a:p>
          <a:p>
            <a:r>
              <a:rPr lang="en-GB" sz="1200" b="0" kern="1200" dirty="0">
                <a:solidFill>
                  <a:schemeClr val="tx1"/>
                </a:solidFill>
                <a:effectLst/>
                <a:latin typeface="+mn-lt"/>
                <a:ea typeface="+mn-ea"/>
                <a:cs typeface="+mn-cs"/>
              </a:rPr>
              <a:t>- Finally, governance is critical. Extensions should be carefully planned and documented to ensure ongoing maintainability, compliance, and a seamless upgrade path.</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61</a:t>
            </a:fld>
            <a:endParaRPr lang="en-US"/>
          </a:p>
        </p:txBody>
      </p:sp>
    </p:spTree>
    <p:extLst>
      <p:ext uri="{BB962C8B-B14F-4D97-AF65-F5344CB8AC3E}">
        <p14:creationId xmlns:p14="http://schemas.microsoft.com/office/powerpoint/2010/main" val="375109984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62</a:t>
            </a:fld>
            <a:endParaRPr lang="en-US"/>
          </a:p>
        </p:txBody>
      </p:sp>
    </p:spTree>
    <p:extLst>
      <p:ext uri="{BB962C8B-B14F-4D97-AF65-F5344CB8AC3E}">
        <p14:creationId xmlns:p14="http://schemas.microsoft.com/office/powerpoint/2010/main" val="398260184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Assets View includes a range of in-context analytics and insights tools designed to help users and DAM managers understand how their content is being used.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a:t>
            </a:r>
            <a:r>
              <a:rPr lang="en-GB" sz="1200" b="1" kern="1200" dirty="0">
                <a:solidFill>
                  <a:schemeClr val="tx1"/>
                </a:solidFill>
                <a:effectLst/>
                <a:latin typeface="+mn-lt"/>
                <a:ea typeface="+mn-ea"/>
                <a:cs typeface="+mn-cs"/>
              </a:rPr>
              <a:t>__My Workspace__</a:t>
            </a:r>
            <a:r>
              <a:rPr lang="en-GB" sz="1200" b="0" kern="1200" dirty="0">
                <a:solidFill>
                  <a:schemeClr val="tx1"/>
                </a:solidFill>
                <a:effectLst/>
                <a:latin typeface="+mn-lt"/>
                <a:ea typeface="+mn-ea"/>
                <a:cs typeface="+mn-cs"/>
              </a:rPr>
              <a:t> dashboard gives each user a snapshot of recent activity—such as uploads, downloads, search queries, and tasks. At the asset level, you’ll find basic usage metrics within the details panel, including downloads and recent changes.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Users can subscribe to folders or assets to receive notifications about updates, helping them track changes or activity that affects their work.</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Additionally, Insights and trends panels in the UI surface information like popular search terms and general usage patterns over time.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These analytics capabilities are being expanded and refined all the time. For the most up-to-date details or specialized reporting, I recommend checking the official AEM documentation.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63</a:t>
            </a:fld>
            <a:endParaRPr lang="en-US"/>
          </a:p>
        </p:txBody>
      </p:sp>
    </p:spTree>
    <p:extLst>
      <p:ext uri="{BB962C8B-B14F-4D97-AF65-F5344CB8AC3E}">
        <p14:creationId xmlns:p14="http://schemas.microsoft.com/office/powerpoint/2010/main" val="4141257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I'll start with the essential information needed to understand the 2025 Adobe assets landscape. What </a:t>
            </a:r>
            <a:r>
              <a:rPr lang="en-GB" sz="1200" b="0" i="1" kern="1200" dirty="0">
                <a:solidFill>
                  <a:schemeClr val="tx1"/>
                </a:solidFill>
                <a:effectLst/>
                <a:latin typeface="+mn-lt"/>
                <a:ea typeface="+mn-ea"/>
                <a:cs typeface="+mn-cs"/>
              </a:rPr>
              <a:t>_Assets View_</a:t>
            </a:r>
            <a:r>
              <a:rPr lang="en-GB" sz="1200" b="0" kern="1200" dirty="0">
                <a:solidFill>
                  <a:schemeClr val="tx1"/>
                </a:solidFill>
                <a:effectLst/>
                <a:latin typeface="+mn-lt"/>
                <a:ea typeface="+mn-ea"/>
                <a:cs typeface="+mn-cs"/>
              </a:rPr>
              <a:t>, </a:t>
            </a:r>
            <a:r>
              <a:rPr lang="en-GB" sz="1200" b="0" i="1" kern="1200" dirty="0">
                <a:solidFill>
                  <a:schemeClr val="tx1"/>
                </a:solidFill>
                <a:effectLst/>
                <a:latin typeface="+mn-lt"/>
                <a:ea typeface="+mn-ea"/>
                <a:cs typeface="+mn-cs"/>
              </a:rPr>
              <a:t>_Assets Essentials_</a:t>
            </a:r>
            <a:r>
              <a:rPr lang="en-GB" sz="1200" b="0" kern="1200" dirty="0">
                <a:solidFill>
                  <a:schemeClr val="tx1"/>
                </a:solidFill>
                <a:effectLst/>
                <a:latin typeface="+mn-lt"/>
                <a:ea typeface="+mn-ea"/>
                <a:cs typeface="+mn-cs"/>
              </a:rPr>
              <a:t> and </a:t>
            </a:r>
            <a:r>
              <a:rPr lang="en-GB" sz="1200" b="0" i="1" kern="1200" dirty="0">
                <a:solidFill>
                  <a:schemeClr val="tx1"/>
                </a:solidFill>
                <a:effectLst/>
                <a:latin typeface="+mn-lt"/>
                <a:ea typeface="+mn-ea"/>
                <a:cs typeface="+mn-cs"/>
              </a:rPr>
              <a:t>_Admin View_</a:t>
            </a:r>
            <a:r>
              <a:rPr lang="en-GB" sz="1200" b="0" kern="1200" dirty="0">
                <a:solidFill>
                  <a:schemeClr val="tx1"/>
                </a:solidFill>
                <a:effectLst/>
                <a:latin typeface="+mn-lt"/>
                <a:ea typeface="+mn-ea"/>
                <a:cs typeface="+mn-cs"/>
              </a:rPr>
              <a:t> are, and a look at the future.</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7</a:t>
            </a:fld>
            <a:endParaRPr lang="en-US"/>
          </a:p>
        </p:txBody>
      </p:sp>
    </p:spTree>
    <p:extLst>
      <p:ext uri="{BB962C8B-B14F-4D97-AF65-F5344CB8AC3E}">
        <p14:creationId xmlns:p14="http://schemas.microsoft.com/office/powerpoint/2010/main" val="98950003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While Assets View offers helpful built-in insights, there are a few important limitations to be aware of.</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First, custom analytics—such as configurable dashboards, downloadable reports, or extensive filtering—are not available within the Assets View UI. If your team needs advanced reporting or wants to export analytics, you’ll still need to use the classic Admin View or connect to external analytics tools.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Second, tracking asset usage on third-party platforms or customer-facing websites isn’t available out-of-the-box. This kind of external tracking is possible, but it requires separate integration work—embedding your own analytics code or using specialized tools outside of AEM.</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For many teams, these constraints may not be an issue—but if you require complex reporting or external asset tracking, you’ll want to plan for additional setup or continue leveraging Admin View.</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64</a:t>
            </a:fld>
            <a:endParaRPr lang="en-US"/>
          </a:p>
        </p:txBody>
      </p:sp>
    </p:spTree>
    <p:extLst>
      <p:ext uri="{BB962C8B-B14F-4D97-AF65-F5344CB8AC3E}">
        <p14:creationId xmlns:p14="http://schemas.microsoft.com/office/powerpoint/2010/main" val="155821061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 Assets View is a great addition to the AEM Assets ecosystem and evolving rapidly</a:t>
            </a:r>
          </a:p>
          <a:p>
            <a:r>
              <a:rPr lang="en-GB" sz="1200" b="0" kern="1200" dirty="0">
                <a:solidFill>
                  <a:schemeClr val="tx1"/>
                </a:solidFill>
                <a:effectLst/>
                <a:latin typeface="+mn-lt"/>
                <a:ea typeface="+mn-ea"/>
                <a:cs typeface="+mn-cs"/>
              </a:rPr>
              <a:t>- The same AEM repository and AEM asset processing is used for both Assets and Admin view</a:t>
            </a:r>
          </a:p>
          <a:p>
            <a:r>
              <a:rPr lang="en-GB" sz="1200" b="0" kern="1200" dirty="0">
                <a:solidFill>
                  <a:schemeClr val="tx1"/>
                </a:solidFill>
                <a:effectLst/>
                <a:latin typeface="+mn-lt"/>
                <a:ea typeface="+mn-ea"/>
                <a:cs typeface="+mn-cs"/>
              </a:rPr>
              <a:t>- Governance and cautious use of permissions management are important</a:t>
            </a:r>
          </a:p>
          <a:p>
            <a:r>
              <a:rPr lang="en-GB" sz="1200" b="0" kern="1200" dirty="0">
                <a:solidFill>
                  <a:schemeClr val="tx1"/>
                </a:solidFill>
                <a:effectLst/>
                <a:latin typeface="+mn-lt"/>
                <a:ea typeface="+mn-ea"/>
                <a:cs typeface="+mn-cs"/>
              </a:rPr>
              <a:t>- Metadata features are significantly different to those in the Admin View</a:t>
            </a:r>
          </a:p>
          <a:p>
            <a:r>
              <a:rPr lang="en-GB" sz="1200" b="0" kern="1200" dirty="0">
                <a:solidFill>
                  <a:schemeClr val="tx1"/>
                </a:solidFill>
                <a:effectLst/>
                <a:latin typeface="+mn-lt"/>
                <a:ea typeface="+mn-ea"/>
                <a:cs typeface="+mn-cs"/>
              </a:rPr>
              <a:t>- UI Configuration is restricted compared with Admin View</a:t>
            </a:r>
          </a:p>
          <a:p>
            <a:r>
              <a:rPr lang="en-GB" sz="1200" b="0" kern="1200">
                <a:solidFill>
                  <a:schemeClr val="tx1"/>
                </a:solidFill>
                <a:effectLst/>
                <a:latin typeface="+mn-lt"/>
                <a:ea typeface="+mn-ea"/>
                <a:cs typeface="+mn-cs"/>
              </a:rPr>
              <a:t>- Expect change!</a:t>
            </a:r>
          </a:p>
          <a:p>
            <a:endParaRPr lang="en-US"/>
          </a:p>
        </p:txBody>
      </p:sp>
      <p:sp>
        <p:nvSpPr>
          <p:cNvPr id="5" name="Slide Number Placeholder 4">
            <a:extLst>
              <a:ext uri="{FF2B5EF4-FFF2-40B4-BE49-F238E27FC236}">
                <a16:creationId xmlns:a16="http://schemas.microsoft.com/office/drawing/2014/main" id="{B4710D8F-4EDC-BC4F-E623-1E96E600F521}"/>
              </a:ext>
            </a:extLst>
          </p:cNvPr>
          <p:cNvSpPr>
            <a:spLocks noGrp="1"/>
          </p:cNvSpPr>
          <p:nvPr>
            <p:ph type="sldNum" sz="quarter" idx="5"/>
          </p:nvPr>
        </p:nvSpPr>
        <p:spPr/>
        <p:txBody>
          <a:bodyPr/>
          <a:lstStyle/>
          <a:p>
            <a:fld id="{EFBB79AF-D22A-4E5D-9392-72114F6AB7F4}" type="slidenum">
              <a:rPr lang="en-US" smtClean="0"/>
              <a:t>65</a:t>
            </a:fld>
            <a:endParaRPr lang="en-US"/>
          </a:p>
        </p:txBody>
      </p:sp>
    </p:spTree>
    <p:extLst>
      <p:ext uri="{BB962C8B-B14F-4D97-AF65-F5344CB8AC3E}">
        <p14:creationId xmlns:p14="http://schemas.microsoft.com/office/powerpoint/2010/main" val="43182646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66</a:t>
            </a:fld>
            <a:endParaRPr lang="en-US"/>
          </a:p>
        </p:txBody>
      </p:sp>
    </p:spTree>
    <p:extLst>
      <p:ext uri="{BB962C8B-B14F-4D97-AF65-F5344CB8AC3E}">
        <p14:creationId xmlns:p14="http://schemas.microsoft.com/office/powerpoint/2010/main" val="3403267657"/>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b="1">
                <a:latin typeface="Adobe Clean"/>
              </a:rPr>
              <a:t>TALK</a:t>
            </a:r>
            <a:endParaRPr lang="en-US">
              <a:latin typeface="Adobe Clean"/>
            </a:endParaRPr>
          </a:p>
          <a:p>
            <a:pPr marL="181240" indent="-181240">
              <a:buFont typeface="Symbol"/>
              <a:buChar char="•"/>
            </a:pPr>
            <a:r>
              <a:rPr lang="en">
                <a:latin typeface="Adobe Clean"/>
              </a:rPr>
              <a:t>Any final questions?</a:t>
            </a:r>
            <a:endParaRPr lang="en-US">
              <a:latin typeface="Adobe Clean"/>
            </a:endParaRPr>
          </a:p>
          <a:p>
            <a:endParaRPr lang="en-US"/>
          </a:p>
          <a:p>
            <a:endParaRPr lang="en-US"/>
          </a:p>
        </p:txBody>
      </p:sp>
      <p:sp>
        <p:nvSpPr>
          <p:cNvPr id="5" name="Slide Number Placeholder 4">
            <a:extLst>
              <a:ext uri="{FF2B5EF4-FFF2-40B4-BE49-F238E27FC236}">
                <a16:creationId xmlns:a16="http://schemas.microsoft.com/office/drawing/2014/main" id="{C6039BE0-268B-9152-1DE0-A2AB5B9BAB18}"/>
              </a:ext>
            </a:extLst>
          </p:cNvPr>
          <p:cNvSpPr>
            <a:spLocks noGrp="1"/>
          </p:cNvSpPr>
          <p:nvPr>
            <p:ph type="sldNum" sz="quarter" idx="5"/>
          </p:nvPr>
        </p:nvSpPr>
        <p:spPr/>
        <p:txBody>
          <a:bodyPr/>
          <a:lstStyle/>
          <a:p>
            <a:fld id="{EFBB79AF-D22A-4E5D-9392-72114F6AB7F4}" type="slidenum">
              <a:rPr lang="en-US" smtClean="0"/>
              <a:t>67</a:t>
            </a:fld>
            <a:endParaRPr lang="en-US"/>
          </a:p>
        </p:txBody>
      </p:sp>
    </p:spTree>
    <p:extLst>
      <p:ext uri="{BB962C8B-B14F-4D97-AF65-F5344CB8AC3E}">
        <p14:creationId xmlns:p14="http://schemas.microsoft.com/office/powerpoint/2010/main" val="96539700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a:p>
        </p:txBody>
      </p:sp>
      <p:sp>
        <p:nvSpPr>
          <p:cNvPr id="4" name="Slide Number Placeholder 3"/>
          <p:cNvSpPr>
            <a:spLocks noGrp="1"/>
          </p:cNvSpPr>
          <p:nvPr>
            <p:ph type="sldNum" sz="quarter" idx="5"/>
          </p:nvPr>
        </p:nvSpPr>
        <p:spPr/>
        <p:txBody>
          <a:bodyPr/>
          <a:lstStyle/>
          <a:p>
            <a:fld id="{EFBB79AF-D22A-4E5D-9392-72114F6AB7F4}" type="slidenum">
              <a:rPr lang="en-US" smtClean="0"/>
              <a:t>68</a:t>
            </a:fld>
            <a:endParaRPr lang="en-US"/>
          </a:p>
        </p:txBody>
      </p:sp>
    </p:spTree>
    <p:extLst>
      <p:ext uri="{BB962C8B-B14F-4D97-AF65-F5344CB8AC3E}">
        <p14:creationId xmlns:p14="http://schemas.microsoft.com/office/powerpoint/2010/main" val="10246177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1" name="Shape 2061"/>
          <p:cNvSpPr>
            <a:spLocks noGrp="1" noRot="1" noChangeAspect="1"/>
          </p:cNvSpPr>
          <p:nvPr>
            <p:ph type="sldImg"/>
          </p:nvPr>
        </p:nvSpPr>
        <p:spPr>
          <a:prstGeom prst="rect">
            <a:avLst/>
          </a:prstGeom>
        </p:spPr>
        <p:txBody>
          <a:bodyPr/>
          <a:lstStyle/>
          <a:p>
            <a:endParaRPr/>
          </a:p>
        </p:txBody>
      </p:sp>
      <p:sp>
        <p:nvSpPr>
          <p:cNvPr id="2062" name="Shape 2062"/>
          <p:cNvSpPr>
            <a:spLocks noGrp="1"/>
          </p:cNvSpPr>
          <p:nvPr>
            <p:ph type="body" sz="quarter" idx="1"/>
          </p:nvPr>
        </p:nvSpPr>
        <p:spPr>
          <a:prstGeom prst="rect">
            <a:avLst/>
          </a:prstGeom>
        </p:spPr>
        <p:txBody>
          <a:bodyPr/>
          <a:lstStyle/>
          <a:p>
            <a:r>
              <a:rPr lang="en-GB" sz="1200" b="0" kern="1200" dirty="0">
                <a:solidFill>
                  <a:schemeClr val="tx1"/>
                </a:solidFill>
                <a:effectLst/>
                <a:latin typeface="+mn-lt"/>
                <a:ea typeface="+mn-ea"/>
                <a:cs typeface="+mn-cs"/>
              </a:rPr>
              <a:t>Here you see the two user interfaces for managing assets in AEM: Admin View on the left, and Assets View on the right.</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You may previously have known Admin View simply as AEM Assets—this is the classic Touch UI dashboard for managing your digital assets. Throughout today’s training, whenever we refer to the “Admin View,” we mean the familiar interface you’ve used in the past as AEM Assets.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Assets View is the new cloud-hosted, React-based interface, designed to be a streamlined and modern experience. It’s accessible from the Experience Cloud homepage, via the Experience Cloud header, or by switching from Admin View—as shown by the “switch” arrow on this slide.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Both interfaces connect you to the same repository of digital assets, including all your metadata and enterprise features like advanced access control. The difference is in the user experience and tools each offers.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While Assets View is rapidly evolving and gaining new capabilities every month, Admin View remains essential for tasks requiring deeper administrative controls and advanced management options. Both views share core features—such as uploading, searching, asset metadata management, and simplified access controls. At the same time, each has unique capabilities tailored for different user roles and requirements.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During this course, we’ll focus on the key differences that impact administrators and technical users. We won’t cover every feature exhaustively—instead, our goal is to help you use both views effectively side by side as AEM Assets continues to evolve.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 quick note: This is a fast-changing landscape! Since work on this course began in June, Assets View has received significant new features and updates nearly every month. Adobe Engineering, Consulting, and Solution Partners are working live with customers to discover requirements and deliver improvements—sometimes on the bleeding edge. What we cover today reflects the very latest release, but some features may change or expand by October and beyond.</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If you need to keep up with every update, I strongly recommend monitoring the monthly release notes. And — if you’re actively working on an Assets View project and have real-world experiences, feedback, or issues your organization is addressing with Adobe, please feel free to share them during today’s session!</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And before we move on, you may have noticed a cog icon next to the words Admin View, and an Assets Icon next to the Assets View. I have added these to other slides in the presentation to remind you which View we are discussing at any point. </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kern="1200" dirty="0">
                <a:solidFill>
                  <a:schemeClr val="tx1"/>
                </a:solidFill>
                <a:effectLst/>
                <a:latin typeface="+mn-lt"/>
                <a:ea typeface="+mn-ea"/>
                <a:cs typeface="+mn-cs"/>
              </a:rPr>
              <a:t>Now another clarification about the new AEM Assets landscape. You may have heard of Assets Essentials. If you've ever looked at the documentation or interface, you may have been confused about Assets Essentials versus Assets. I'd like to address that right at the start and be sure that you know which system we will be working with today.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As you can see the side-by-side screenshots of the two systems on the slide, full AEM Assets on the left, and Assets Essentials on the right, appear to be near identical, even though they have very different capabilities.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key difference is in the backend. AEM Assets View on the left is the new interface for a full AEM Assets program to which you have full access. So enterprise level Assets management.</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Assets Essentials on the right is also based on AEM, but it's a single production instance to which you have no access. The result is a lightweight asset management system without the full enterprise features of AEM.</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From the perspective of the assets contributors and consumers that use the systems, there may be little difference, but for an enterprise and its admins and power users, the systems meet different use cases and are very different.</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In this course we are going to work with full AEM Assets, and will not consider essentials further.</a:t>
            </a:r>
          </a:p>
          <a:p>
            <a:endParaRPr lang="en-DE" dirty="0"/>
          </a:p>
        </p:txBody>
      </p:sp>
      <p:sp>
        <p:nvSpPr>
          <p:cNvPr id="4" name="Slide Number Placeholder 3"/>
          <p:cNvSpPr>
            <a:spLocks noGrp="1"/>
          </p:cNvSpPr>
          <p:nvPr>
            <p:ph type="sldNum" sz="quarter" idx="5"/>
          </p:nvPr>
        </p:nvSpPr>
        <p:spPr/>
        <p:txBody>
          <a:bodyPr/>
          <a:lstStyle/>
          <a:p>
            <a:fld id="{EFBB79AF-D22A-4E5D-9392-72114F6AB7F4}" type="slidenum">
              <a:rPr lang="en-US" smtClean="0"/>
              <a:t>9</a:t>
            </a:fld>
            <a:endParaRPr lang="en-US"/>
          </a:p>
        </p:txBody>
      </p:sp>
    </p:spTree>
    <p:extLst>
      <p:ext uri="{BB962C8B-B14F-4D97-AF65-F5344CB8AC3E}">
        <p14:creationId xmlns:p14="http://schemas.microsoft.com/office/powerpoint/2010/main" val="20100580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0" name="Shape 2070"/>
          <p:cNvSpPr>
            <a:spLocks noGrp="1" noRot="1" noChangeAspect="1"/>
          </p:cNvSpPr>
          <p:nvPr>
            <p:ph type="sldImg"/>
          </p:nvPr>
        </p:nvSpPr>
        <p:spPr>
          <a:prstGeom prst="rect">
            <a:avLst/>
          </a:prstGeom>
        </p:spPr>
        <p:txBody>
          <a:bodyPr/>
          <a:lstStyle/>
          <a:p>
            <a:endParaRPr/>
          </a:p>
        </p:txBody>
      </p:sp>
      <p:sp>
        <p:nvSpPr>
          <p:cNvPr id="2071" name="Shape 2071"/>
          <p:cNvSpPr>
            <a:spLocks noGrp="1"/>
          </p:cNvSpPr>
          <p:nvPr>
            <p:ph type="body" sz="quarter" idx="1"/>
          </p:nvPr>
        </p:nvSpPr>
        <p:spPr>
          <a:prstGeom prst="rect">
            <a:avLst/>
          </a:prstGeom>
        </p:spPr>
        <p:txBody>
          <a:bodyPr/>
          <a:lstStyle/>
          <a:p>
            <a:r>
              <a:rPr lang="en-GB" sz="1200" b="0" kern="1200" dirty="0">
                <a:solidFill>
                  <a:schemeClr val="tx1"/>
                </a:solidFill>
                <a:effectLst/>
                <a:latin typeface="+mn-lt"/>
                <a:ea typeface="+mn-ea"/>
                <a:cs typeface="+mn-cs"/>
              </a:rPr>
              <a:t>Where possible customers are encouraged to adopt Assets View for future-proofing.</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New features and innovations — such as </a:t>
            </a:r>
            <a:r>
              <a:rPr lang="en-GB" sz="1200" b="0" i="1" kern="1200" dirty="0">
                <a:solidFill>
                  <a:schemeClr val="tx1"/>
                </a:solidFill>
                <a:effectLst/>
                <a:latin typeface="+mn-lt"/>
                <a:ea typeface="+mn-ea"/>
                <a:cs typeface="+mn-cs"/>
              </a:rPr>
              <a:t>_Dynamic Media Templates_</a:t>
            </a:r>
            <a:r>
              <a:rPr lang="en-GB" sz="1200" b="0" kern="1200" dirty="0">
                <a:solidFill>
                  <a:schemeClr val="tx1"/>
                </a:solidFill>
                <a:effectLst/>
                <a:latin typeface="+mn-lt"/>
                <a:ea typeface="+mn-ea"/>
                <a:cs typeface="+mn-cs"/>
              </a:rPr>
              <a:t> for real-time personalization — are launching exclusively in Assets View. Also admin and configuration features will be added to Assets View as we move towards feature parity.</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Product feedback on gaps or workflows is encouraged by Adobe and shapes ongoing development priorities.</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Admin View (Touch UI) is still essential and continues to be supported. There is no end of life date.</a:t>
            </a:r>
          </a:p>
          <a:p>
            <a:br>
              <a:rPr lang="en-GB" sz="1200" b="0" kern="1200" dirty="0">
                <a:solidFill>
                  <a:schemeClr val="tx1"/>
                </a:solidFill>
                <a:effectLst/>
                <a:latin typeface="+mn-lt"/>
                <a:ea typeface="+mn-ea"/>
                <a:cs typeface="+mn-cs"/>
              </a:rPr>
            </a:b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 future of assets is in Assets View, with </a:t>
            </a:r>
            <a:r>
              <a:rPr lang="en-GB" sz="1200" b="0" kern="1200" dirty="0" err="1">
                <a:solidFill>
                  <a:schemeClr val="tx1"/>
                </a:solidFill>
                <a:effectLst/>
                <a:latin typeface="+mn-lt"/>
                <a:ea typeface="+mn-ea"/>
                <a:cs typeface="+mn-cs"/>
              </a:rPr>
              <a:t>ContentHub</a:t>
            </a:r>
            <a:r>
              <a:rPr lang="en-GB" sz="1200" b="0" kern="1200" dirty="0">
                <a:solidFill>
                  <a:schemeClr val="tx1"/>
                </a:solidFill>
                <a:effectLst/>
                <a:latin typeface="+mn-lt"/>
                <a:ea typeface="+mn-ea"/>
                <a:cs typeface="+mn-cs"/>
              </a:rPr>
              <a:t> as the asset distribution portal.</a:t>
            </a:r>
          </a:p>
          <a:p>
            <a:endParaRPr lang="en-GB" sz="1200" b="0" i="0" kern="1200" dirty="0">
              <a:solidFill>
                <a:schemeClr val="tx1"/>
              </a:solidFill>
              <a:effectLst/>
              <a:latin typeface="+mn-lt"/>
              <a:ea typeface="+mn-ea"/>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
    <p:bg>
      <p:bgPr>
        <a:solidFill>
          <a:srgbClr val="EB1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78697-148C-E5F7-1EF7-EE332DEF0CA5}"/>
              </a:ext>
            </a:extLst>
          </p:cNvPr>
          <p:cNvSpPr>
            <a:spLocks noGrp="1"/>
          </p:cNvSpPr>
          <p:nvPr>
            <p:ph type="ctrTitle"/>
          </p:nvPr>
        </p:nvSpPr>
        <p:spPr>
          <a:xfrm>
            <a:off x="609600" y="1122363"/>
            <a:ext cx="10972800" cy="2387600"/>
          </a:xfrm>
        </p:spPr>
        <p:txBody>
          <a:bodyPr lIns="0" rIns="0" anchor="b">
            <a:noAutofit/>
          </a:bodyPr>
          <a:lstStyle>
            <a:lvl1pPr algn="l">
              <a:lnSpc>
                <a:spcPct val="80000"/>
              </a:lnSpc>
              <a:defRPr sz="7700" spc="-120" baseline="0">
                <a:solidFill>
                  <a:schemeClr val="bg1"/>
                </a:solidFill>
              </a:defRPr>
            </a:lvl1pPr>
          </a:lstStyle>
          <a:p>
            <a:r>
              <a:rPr lang="en-GB"/>
              <a:t>Click to edit Master title style</a:t>
            </a:r>
            <a:endParaRPr lang="en-US"/>
          </a:p>
        </p:txBody>
      </p:sp>
      <p:sp>
        <p:nvSpPr>
          <p:cNvPr id="3" name="Subtitle 2">
            <a:extLst>
              <a:ext uri="{FF2B5EF4-FFF2-40B4-BE49-F238E27FC236}">
                <a16:creationId xmlns:a16="http://schemas.microsoft.com/office/drawing/2014/main" id="{70550909-4DC4-B1F0-6047-92EEC94F9109}"/>
              </a:ext>
            </a:extLst>
          </p:cNvPr>
          <p:cNvSpPr>
            <a:spLocks noGrp="1"/>
          </p:cNvSpPr>
          <p:nvPr>
            <p:ph type="subTitle" idx="1"/>
          </p:nvPr>
        </p:nvSpPr>
        <p:spPr>
          <a:xfrm>
            <a:off x="609600" y="3602038"/>
            <a:ext cx="10972800" cy="1655762"/>
          </a:xfrm>
        </p:spPr>
        <p:txBody>
          <a:bodyPr lIns="0" rIns="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pic>
        <p:nvPicPr>
          <p:cNvPr id="4" name="Picture 3" descr="A white letter o on a black background&#10;&#10;Description automatically generated">
            <a:extLst>
              <a:ext uri="{FF2B5EF4-FFF2-40B4-BE49-F238E27FC236}">
                <a16:creationId xmlns:a16="http://schemas.microsoft.com/office/drawing/2014/main" id="{E695AAB3-D968-696B-8D8D-3D752EF759D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9000" y="5997508"/>
            <a:ext cx="1316736" cy="318211"/>
          </a:xfrm>
          <a:prstGeom prst="rect">
            <a:avLst/>
          </a:prstGeom>
        </p:spPr>
      </p:pic>
    </p:spTree>
    <p:extLst>
      <p:ext uri="{BB962C8B-B14F-4D97-AF65-F5344CB8AC3E}">
        <p14:creationId xmlns:p14="http://schemas.microsoft.com/office/powerpoint/2010/main" val="239834641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lumns -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8" y="1334324"/>
            <a:ext cx="3200400" cy="4992624"/>
          </a:xfrm>
        </p:spPr>
        <p:txBody>
          <a:bodyPr lIns="0" rIns="0"/>
          <a:lstStyle>
            <a:lvl1pPr>
              <a:lnSpc>
                <a:spcPct val="110000"/>
              </a:lnSpc>
              <a:spcBef>
                <a:spcPts val="1200"/>
              </a:spcBef>
              <a:defRPr sz="1600"/>
            </a:lvl1pPr>
            <a:lvl2pPr>
              <a:lnSpc>
                <a:spcPct val="110000"/>
              </a:lnSpc>
              <a:spcBef>
                <a:spcPts val="1200"/>
              </a:spcBef>
              <a:defRPr sz="1400"/>
            </a:lvl2pPr>
            <a:lvl3pPr>
              <a:lnSpc>
                <a:spcPct val="110000"/>
              </a:lnSpc>
              <a:spcBef>
                <a:spcPts val="1200"/>
              </a:spcBef>
              <a:defRPr sz="1200"/>
            </a:lvl3pPr>
            <a:lvl4pPr>
              <a:lnSpc>
                <a:spcPct val="110000"/>
              </a:lnSpc>
              <a:spcBef>
                <a:spcPts val="1200"/>
              </a:spcBef>
              <a:defRPr sz="1200"/>
            </a:lvl4pPr>
            <a:lvl5pPr>
              <a:lnSpc>
                <a:spcPct val="110000"/>
              </a:lnSpc>
              <a:spcBef>
                <a:spcPts val="1200"/>
              </a:spcBef>
              <a:defRPr sz="11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4497324" y="1334324"/>
            <a:ext cx="3200400" cy="4992624"/>
          </a:xfrm>
        </p:spPr>
        <p:txBody>
          <a:bodyPr lIns="0" rIns="0"/>
          <a:lstStyle>
            <a:lvl1pPr>
              <a:lnSpc>
                <a:spcPct val="110000"/>
              </a:lnSpc>
              <a:spcBef>
                <a:spcPts val="1200"/>
              </a:spcBef>
              <a:defRPr sz="1600"/>
            </a:lvl1pPr>
            <a:lvl2pPr>
              <a:lnSpc>
                <a:spcPct val="110000"/>
              </a:lnSpc>
              <a:spcBef>
                <a:spcPts val="1200"/>
              </a:spcBef>
              <a:defRPr sz="1400"/>
            </a:lvl2pPr>
            <a:lvl3pPr>
              <a:lnSpc>
                <a:spcPct val="110000"/>
              </a:lnSpc>
              <a:spcBef>
                <a:spcPts val="1200"/>
              </a:spcBef>
              <a:defRPr sz="1200"/>
            </a:lvl3pPr>
            <a:lvl4pPr>
              <a:lnSpc>
                <a:spcPct val="110000"/>
              </a:lnSpc>
              <a:spcBef>
                <a:spcPts val="1200"/>
              </a:spcBef>
              <a:defRPr sz="1200"/>
            </a:lvl4pPr>
            <a:lvl5pPr>
              <a:lnSpc>
                <a:spcPct val="110000"/>
              </a:lnSpc>
              <a:spcBef>
                <a:spcPts val="1200"/>
              </a:spcBef>
              <a:defRPr sz="11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8382000" y="1334324"/>
            <a:ext cx="3200400" cy="4992624"/>
          </a:xfrm>
        </p:spPr>
        <p:txBody>
          <a:bodyPr lIns="0" rIns="0"/>
          <a:lstStyle>
            <a:lvl1pPr>
              <a:lnSpc>
                <a:spcPct val="110000"/>
              </a:lnSpc>
              <a:spcBef>
                <a:spcPts val="1200"/>
              </a:spcBef>
              <a:defRPr sz="1600"/>
            </a:lvl1pPr>
            <a:lvl2pPr>
              <a:lnSpc>
                <a:spcPct val="110000"/>
              </a:lnSpc>
              <a:spcBef>
                <a:spcPts val="1200"/>
              </a:spcBef>
              <a:defRPr sz="1400"/>
            </a:lvl2pPr>
            <a:lvl3pPr>
              <a:lnSpc>
                <a:spcPct val="110000"/>
              </a:lnSpc>
              <a:spcBef>
                <a:spcPts val="1200"/>
              </a:spcBef>
              <a:defRPr sz="1200"/>
            </a:lvl3pPr>
            <a:lvl4pPr>
              <a:lnSpc>
                <a:spcPct val="110000"/>
              </a:lnSpc>
              <a:spcBef>
                <a:spcPts val="1200"/>
              </a:spcBef>
              <a:defRPr sz="1200"/>
            </a:lvl4pPr>
            <a:lvl5pPr>
              <a:lnSpc>
                <a:spcPct val="110000"/>
              </a:lnSpc>
              <a:spcBef>
                <a:spcPts val="1200"/>
              </a:spcBef>
              <a:defRPr sz="11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Tree>
    <p:extLst>
      <p:ext uri="{BB962C8B-B14F-4D97-AF65-F5344CB8AC3E}">
        <p14:creationId xmlns:p14="http://schemas.microsoft.com/office/powerpoint/2010/main" val="3012180649"/>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ur Columns -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8" y="1334324"/>
            <a:ext cx="2240280" cy="4992624"/>
          </a:xfrm>
        </p:spPr>
        <p:txBody>
          <a:bodyPr lIns="0" rIns="0"/>
          <a:lstStyle>
            <a:lvl1pPr>
              <a:lnSpc>
                <a:spcPct val="110000"/>
              </a:lnSpc>
              <a:spcBef>
                <a:spcPts val="900"/>
              </a:spcBef>
              <a:defRPr sz="1400"/>
            </a:lvl1pPr>
            <a:lvl2pPr>
              <a:lnSpc>
                <a:spcPct val="110000"/>
              </a:lnSpc>
              <a:spcBef>
                <a:spcPts val="900"/>
              </a:spcBef>
              <a:defRPr sz="1200"/>
            </a:lvl2pPr>
            <a:lvl3pPr>
              <a:lnSpc>
                <a:spcPct val="110000"/>
              </a:lnSpc>
              <a:spcBef>
                <a:spcPts val="900"/>
              </a:spcBef>
              <a:defRPr sz="1100"/>
            </a:lvl3pPr>
            <a:lvl4pPr>
              <a:lnSpc>
                <a:spcPct val="110000"/>
              </a:lnSpc>
              <a:spcBef>
                <a:spcPts val="900"/>
              </a:spcBef>
              <a:defRPr sz="1100"/>
            </a:lvl4pPr>
            <a:lvl5pPr>
              <a:lnSpc>
                <a:spcPct val="110000"/>
              </a:lnSpc>
              <a:spcBef>
                <a:spcPts val="900"/>
              </a:spcBef>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3521456" y="1334324"/>
            <a:ext cx="2240280" cy="4992624"/>
          </a:xfrm>
        </p:spPr>
        <p:txBody>
          <a:bodyPr lIns="0" rIns="0"/>
          <a:lstStyle>
            <a:lvl1pPr>
              <a:lnSpc>
                <a:spcPct val="110000"/>
              </a:lnSpc>
              <a:spcBef>
                <a:spcPts val="900"/>
              </a:spcBef>
              <a:defRPr sz="1400"/>
            </a:lvl1pPr>
            <a:lvl2pPr>
              <a:lnSpc>
                <a:spcPct val="110000"/>
              </a:lnSpc>
              <a:spcBef>
                <a:spcPts val="900"/>
              </a:spcBef>
              <a:defRPr sz="1200"/>
            </a:lvl2pPr>
            <a:lvl3pPr>
              <a:lnSpc>
                <a:spcPct val="110000"/>
              </a:lnSpc>
              <a:spcBef>
                <a:spcPts val="900"/>
              </a:spcBef>
              <a:defRPr sz="1100"/>
            </a:lvl3pPr>
            <a:lvl4pPr>
              <a:lnSpc>
                <a:spcPct val="110000"/>
              </a:lnSpc>
              <a:spcBef>
                <a:spcPts val="900"/>
              </a:spcBef>
              <a:defRPr sz="1100"/>
            </a:lvl4pPr>
            <a:lvl5pPr>
              <a:lnSpc>
                <a:spcPct val="110000"/>
              </a:lnSpc>
              <a:spcBef>
                <a:spcPts val="900"/>
              </a:spcBef>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6430264" y="1334324"/>
            <a:ext cx="2240280" cy="4992624"/>
          </a:xfrm>
        </p:spPr>
        <p:txBody>
          <a:bodyPr lIns="0" rIns="0"/>
          <a:lstStyle>
            <a:lvl1pPr>
              <a:lnSpc>
                <a:spcPct val="110000"/>
              </a:lnSpc>
              <a:spcBef>
                <a:spcPts val="900"/>
              </a:spcBef>
              <a:defRPr sz="1400"/>
            </a:lvl1pPr>
            <a:lvl2pPr>
              <a:lnSpc>
                <a:spcPct val="110000"/>
              </a:lnSpc>
              <a:spcBef>
                <a:spcPts val="900"/>
              </a:spcBef>
              <a:defRPr sz="1200"/>
            </a:lvl2pPr>
            <a:lvl3pPr>
              <a:lnSpc>
                <a:spcPct val="110000"/>
              </a:lnSpc>
              <a:spcBef>
                <a:spcPts val="900"/>
              </a:spcBef>
              <a:defRPr sz="1100"/>
            </a:lvl3pPr>
            <a:lvl4pPr>
              <a:lnSpc>
                <a:spcPct val="110000"/>
              </a:lnSpc>
              <a:spcBef>
                <a:spcPts val="900"/>
              </a:spcBef>
              <a:defRPr sz="1100"/>
            </a:lvl4pPr>
            <a:lvl5pPr>
              <a:lnSpc>
                <a:spcPct val="110000"/>
              </a:lnSpc>
              <a:spcBef>
                <a:spcPts val="900"/>
              </a:spcBef>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Content Placeholder 4">
            <a:extLst>
              <a:ext uri="{FF2B5EF4-FFF2-40B4-BE49-F238E27FC236}">
                <a16:creationId xmlns:a16="http://schemas.microsoft.com/office/drawing/2014/main" id="{A649392D-4A15-EC72-F8E1-20B370553FF4}"/>
              </a:ext>
            </a:extLst>
          </p:cNvPr>
          <p:cNvSpPr>
            <a:spLocks noGrp="1"/>
          </p:cNvSpPr>
          <p:nvPr>
            <p:ph idx="15"/>
          </p:nvPr>
        </p:nvSpPr>
        <p:spPr>
          <a:xfrm>
            <a:off x="9339072" y="1334324"/>
            <a:ext cx="2240280" cy="4992624"/>
          </a:xfrm>
        </p:spPr>
        <p:txBody>
          <a:bodyPr lIns="0" rIns="0"/>
          <a:lstStyle>
            <a:lvl1pPr>
              <a:lnSpc>
                <a:spcPct val="110000"/>
              </a:lnSpc>
              <a:spcBef>
                <a:spcPts val="900"/>
              </a:spcBef>
              <a:defRPr sz="1400"/>
            </a:lvl1pPr>
            <a:lvl2pPr>
              <a:lnSpc>
                <a:spcPct val="110000"/>
              </a:lnSpc>
              <a:spcBef>
                <a:spcPts val="900"/>
              </a:spcBef>
              <a:defRPr sz="1200"/>
            </a:lvl2pPr>
            <a:lvl3pPr>
              <a:lnSpc>
                <a:spcPct val="110000"/>
              </a:lnSpc>
              <a:spcBef>
                <a:spcPts val="900"/>
              </a:spcBef>
              <a:defRPr sz="1100"/>
            </a:lvl3pPr>
            <a:lvl4pPr>
              <a:lnSpc>
                <a:spcPct val="110000"/>
              </a:lnSpc>
              <a:spcBef>
                <a:spcPts val="900"/>
              </a:spcBef>
              <a:defRPr sz="1100"/>
            </a:lvl4pPr>
            <a:lvl5pPr>
              <a:lnSpc>
                <a:spcPct val="110000"/>
              </a:lnSpc>
              <a:spcBef>
                <a:spcPts val="900"/>
              </a:spcBef>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Tree>
    <p:extLst>
      <p:ext uri="{BB962C8B-B14F-4D97-AF65-F5344CB8AC3E}">
        <p14:creationId xmlns:p14="http://schemas.microsoft.com/office/powerpoint/2010/main" val="2882275997"/>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ive Columns -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9" y="1334324"/>
            <a:ext cx="1920240" cy="4992624"/>
          </a:xfrm>
        </p:spPr>
        <p:txBody>
          <a:bodyPr lIns="0" rIns="0"/>
          <a:lstStyle>
            <a:lvl1pPr marL="119063" indent="-11906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2875275" y="1334324"/>
            <a:ext cx="1920240" cy="4992624"/>
          </a:xfrm>
        </p:spPr>
        <p:txBody>
          <a:bodyPr lIns="0" rIns="0"/>
          <a:lstStyle>
            <a:lvl1pPr marL="119063" indent="-11906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5137901" y="1334324"/>
            <a:ext cx="1920240" cy="4992624"/>
          </a:xfrm>
        </p:spPr>
        <p:txBody>
          <a:bodyPr lIns="0" rIns="0"/>
          <a:lstStyle>
            <a:lvl1pPr marL="176213" indent="-17621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Content Placeholder 4">
            <a:extLst>
              <a:ext uri="{FF2B5EF4-FFF2-40B4-BE49-F238E27FC236}">
                <a16:creationId xmlns:a16="http://schemas.microsoft.com/office/drawing/2014/main" id="{A649392D-4A15-EC72-F8E1-20B370553FF4}"/>
              </a:ext>
            </a:extLst>
          </p:cNvPr>
          <p:cNvSpPr>
            <a:spLocks noGrp="1"/>
          </p:cNvSpPr>
          <p:nvPr>
            <p:ph idx="15"/>
          </p:nvPr>
        </p:nvSpPr>
        <p:spPr>
          <a:xfrm>
            <a:off x="7400527" y="1334324"/>
            <a:ext cx="1920240" cy="4992624"/>
          </a:xfrm>
        </p:spPr>
        <p:txBody>
          <a:bodyPr lIns="0" rIns="0"/>
          <a:lstStyle>
            <a:lvl1pPr marL="119063" indent="-11906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Content Placeholder 5">
            <a:extLst>
              <a:ext uri="{FF2B5EF4-FFF2-40B4-BE49-F238E27FC236}">
                <a16:creationId xmlns:a16="http://schemas.microsoft.com/office/drawing/2014/main" id="{B3448685-45E7-5B8D-4E46-44FECC30A5E8}"/>
              </a:ext>
            </a:extLst>
          </p:cNvPr>
          <p:cNvSpPr>
            <a:spLocks noGrp="1"/>
          </p:cNvSpPr>
          <p:nvPr>
            <p:ph idx="16"/>
          </p:nvPr>
        </p:nvSpPr>
        <p:spPr>
          <a:xfrm>
            <a:off x="9663152" y="1334324"/>
            <a:ext cx="1920240" cy="4992624"/>
          </a:xfrm>
        </p:spPr>
        <p:txBody>
          <a:bodyPr lIns="0" rIns="0"/>
          <a:lstStyle>
            <a:lvl1pPr marL="119063" indent="-11906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Tree>
    <p:extLst>
      <p:ext uri="{BB962C8B-B14F-4D97-AF65-F5344CB8AC3E}">
        <p14:creationId xmlns:p14="http://schemas.microsoft.com/office/powerpoint/2010/main" val="20901740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s - Imag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4" name="Picture Placeholder 1">
            <a:extLst>
              <a:ext uri="{FF2B5EF4-FFF2-40B4-BE49-F238E27FC236}">
                <a16:creationId xmlns:a16="http://schemas.microsoft.com/office/drawing/2014/main" id="{56A753F3-8E21-F8FC-F311-A7291271BB52}"/>
              </a:ext>
            </a:extLst>
          </p:cNvPr>
          <p:cNvSpPr>
            <a:spLocks noGrp="1"/>
          </p:cNvSpPr>
          <p:nvPr>
            <p:ph type="pic" sz="quarter" idx="15"/>
          </p:nvPr>
        </p:nvSpPr>
        <p:spPr>
          <a:xfrm>
            <a:off x="609600" y="1335024"/>
            <a:ext cx="4937760" cy="2514600"/>
          </a:xfrm>
        </p:spPr>
        <p:txBody>
          <a:bodyPr/>
          <a:lstStyle/>
          <a:p>
            <a:r>
              <a:rPr lang="en-GB"/>
              <a:t>Click icon to add picture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09600" y="4023360"/>
            <a:ext cx="4846320" cy="2286000"/>
          </a:xfrm>
        </p:spPr>
        <p:txBody>
          <a:bodyPr lIns="0" rIns="0"/>
          <a:lstStyle>
            <a:lvl1pPr>
              <a:lnSpc>
                <a:spcPct val="110000"/>
              </a:lnSpc>
              <a:spcBef>
                <a:spcPts val="1200"/>
              </a:spcBef>
              <a:defRPr/>
            </a:lvl1pPr>
            <a:lvl2pPr>
              <a:lnSpc>
                <a:spcPct val="110000"/>
              </a:lnSpc>
              <a:spcBef>
                <a:spcPts val="1200"/>
              </a:spcBef>
              <a:defRPr/>
            </a:lvl2pPr>
            <a:lvl3pPr>
              <a:lnSpc>
                <a:spcPct val="110000"/>
              </a:lnSpc>
              <a:spcBef>
                <a:spcPts val="1200"/>
              </a:spcBef>
              <a:defRPr/>
            </a:lvl3pPr>
            <a:lvl4pPr>
              <a:lnSpc>
                <a:spcPct val="110000"/>
              </a:lnSpc>
              <a:spcBef>
                <a:spcPts val="1200"/>
              </a:spcBef>
              <a:defRPr/>
            </a:lvl4pPr>
            <a:lvl5pPr>
              <a:lnSpc>
                <a:spcPct val="110000"/>
              </a:lnSpc>
              <a:spcBef>
                <a:spcPts val="1200"/>
              </a:spcBef>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Picture Placeholder 2">
            <a:extLst>
              <a:ext uri="{FF2B5EF4-FFF2-40B4-BE49-F238E27FC236}">
                <a16:creationId xmlns:a16="http://schemas.microsoft.com/office/drawing/2014/main" id="{B7F64D60-75DD-D985-EFBC-9C173CDE2D69}"/>
              </a:ext>
            </a:extLst>
          </p:cNvPr>
          <p:cNvSpPr>
            <a:spLocks noGrp="1"/>
          </p:cNvSpPr>
          <p:nvPr>
            <p:ph type="pic" sz="quarter" idx="16"/>
          </p:nvPr>
        </p:nvSpPr>
        <p:spPr>
          <a:xfrm>
            <a:off x="6644640" y="1335024"/>
            <a:ext cx="4937760" cy="2514600"/>
          </a:xfrm>
        </p:spPr>
        <p:txBody>
          <a:bodyPr/>
          <a:lstStyle/>
          <a:p>
            <a:r>
              <a:rPr lang="en-GB"/>
              <a:t>Click icon to add picture</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6644640" y="4023360"/>
            <a:ext cx="4846320" cy="2286000"/>
          </a:xfrm>
        </p:spPr>
        <p:txBody>
          <a:bodyPr lIns="0" rIns="0"/>
          <a:lstStyle>
            <a:lvl1pPr>
              <a:lnSpc>
                <a:spcPct val="110000"/>
              </a:lnSpc>
              <a:spcBef>
                <a:spcPts val="1200"/>
              </a:spcBef>
              <a:defRPr/>
            </a:lvl1pPr>
            <a:lvl2pPr>
              <a:lnSpc>
                <a:spcPct val="110000"/>
              </a:lnSpc>
              <a:spcBef>
                <a:spcPts val="1200"/>
              </a:spcBef>
              <a:defRPr/>
            </a:lvl2pPr>
            <a:lvl3pPr>
              <a:lnSpc>
                <a:spcPct val="110000"/>
              </a:lnSpc>
              <a:spcBef>
                <a:spcPts val="1200"/>
              </a:spcBef>
              <a:defRPr/>
            </a:lvl3pPr>
            <a:lvl4pPr>
              <a:lnSpc>
                <a:spcPct val="110000"/>
              </a:lnSpc>
              <a:spcBef>
                <a:spcPts val="1200"/>
              </a:spcBef>
              <a:defRPr/>
            </a:lvl4pPr>
            <a:lvl5pPr>
              <a:lnSpc>
                <a:spcPct val="110000"/>
              </a:lnSpc>
              <a:spcBef>
                <a:spcPts val="1200"/>
              </a:spcBef>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Tree>
    <p:extLst>
      <p:ext uri="{BB962C8B-B14F-4D97-AF65-F5344CB8AC3E}">
        <p14:creationId xmlns:p14="http://schemas.microsoft.com/office/powerpoint/2010/main" val="1728433906"/>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lumns - Imag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8" y="4023360"/>
            <a:ext cx="3200400" cy="2286000"/>
          </a:xfrm>
        </p:spPr>
        <p:txBody>
          <a:bodyPr lIns="0" rIns="0"/>
          <a:lstStyle>
            <a:lvl1pPr>
              <a:lnSpc>
                <a:spcPct val="110000"/>
              </a:lnSpc>
              <a:spcBef>
                <a:spcPts val="1200"/>
              </a:spcBef>
              <a:defRPr sz="1600"/>
            </a:lvl1pPr>
            <a:lvl2pPr>
              <a:lnSpc>
                <a:spcPct val="110000"/>
              </a:lnSpc>
              <a:spcBef>
                <a:spcPts val="1200"/>
              </a:spcBef>
              <a:defRPr sz="1400"/>
            </a:lvl2pPr>
            <a:lvl3pPr>
              <a:lnSpc>
                <a:spcPct val="110000"/>
              </a:lnSpc>
              <a:spcBef>
                <a:spcPts val="1200"/>
              </a:spcBef>
              <a:defRPr sz="1200"/>
            </a:lvl3pPr>
            <a:lvl4pPr>
              <a:lnSpc>
                <a:spcPct val="110000"/>
              </a:lnSpc>
              <a:spcBef>
                <a:spcPts val="1200"/>
              </a:spcBef>
              <a:defRPr sz="1200"/>
            </a:lvl4pPr>
            <a:lvl5pPr>
              <a:lnSpc>
                <a:spcPct val="110000"/>
              </a:lnSpc>
              <a:spcBef>
                <a:spcPts val="1200"/>
              </a:spcBef>
              <a:defRPr sz="11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1">
            <a:extLst>
              <a:ext uri="{FF2B5EF4-FFF2-40B4-BE49-F238E27FC236}">
                <a16:creationId xmlns:a16="http://schemas.microsoft.com/office/drawing/2014/main" id="{03CDAFF7-00B3-41F0-A68E-7CC251F1A7B3}"/>
              </a:ext>
            </a:extLst>
          </p:cNvPr>
          <p:cNvSpPr>
            <a:spLocks noGrp="1"/>
          </p:cNvSpPr>
          <p:nvPr>
            <p:ph type="pic" sz="quarter" idx="15"/>
          </p:nvPr>
        </p:nvSpPr>
        <p:spPr>
          <a:xfrm>
            <a:off x="609600" y="1335024"/>
            <a:ext cx="3255264" cy="2514600"/>
          </a:xfrm>
        </p:spPr>
        <p:txBody>
          <a:bodyPr/>
          <a:lstStyle/>
          <a:p>
            <a:r>
              <a:rPr lang="en-GB"/>
              <a:t>Click icon to add picture</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4468368" y="4023360"/>
            <a:ext cx="3200400" cy="2286000"/>
          </a:xfrm>
        </p:spPr>
        <p:txBody>
          <a:bodyPr lIns="0" rIns="0"/>
          <a:lstStyle>
            <a:lvl1pPr>
              <a:lnSpc>
                <a:spcPct val="110000"/>
              </a:lnSpc>
              <a:spcBef>
                <a:spcPts val="1200"/>
              </a:spcBef>
              <a:defRPr sz="1600"/>
            </a:lvl1pPr>
            <a:lvl2pPr>
              <a:lnSpc>
                <a:spcPct val="110000"/>
              </a:lnSpc>
              <a:spcBef>
                <a:spcPts val="1200"/>
              </a:spcBef>
              <a:defRPr sz="1400"/>
            </a:lvl2pPr>
            <a:lvl3pPr>
              <a:lnSpc>
                <a:spcPct val="110000"/>
              </a:lnSpc>
              <a:spcBef>
                <a:spcPts val="1200"/>
              </a:spcBef>
              <a:defRPr sz="1200"/>
            </a:lvl3pPr>
            <a:lvl4pPr>
              <a:lnSpc>
                <a:spcPct val="110000"/>
              </a:lnSpc>
              <a:spcBef>
                <a:spcPts val="1200"/>
              </a:spcBef>
              <a:defRPr sz="1200"/>
            </a:lvl4pPr>
            <a:lvl5pPr>
              <a:lnSpc>
                <a:spcPct val="110000"/>
              </a:lnSpc>
              <a:spcBef>
                <a:spcPts val="1200"/>
              </a:spcBef>
              <a:defRPr sz="11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1" name="Picture Placeholder 2">
            <a:extLst>
              <a:ext uri="{FF2B5EF4-FFF2-40B4-BE49-F238E27FC236}">
                <a16:creationId xmlns:a16="http://schemas.microsoft.com/office/drawing/2014/main" id="{0296683F-1B6E-6D53-D896-684A3171765F}"/>
              </a:ext>
            </a:extLst>
          </p:cNvPr>
          <p:cNvSpPr>
            <a:spLocks noGrp="1"/>
          </p:cNvSpPr>
          <p:nvPr>
            <p:ph type="pic" sz="quarter" idx="16"/>
          </p:nvPr>
        </p:nvSpPr>
        <p:spPr>
          <a:xfrm>
            <a:off x="4468368" y="1335024"/>
            <a:ext cx="3255264" cy="2514600"/>
          </a:xfrm>
        </p:spPr>
        <p:txBody>
          <a:bodyPr/>
          <a:lstStyle/>
          <a:p>
            <a:r>
              <a:rPr lang="en-GB"/>
              <a:t>Click icon to add picture</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8327136" y="4023360"/>
            <a:ext cx="3200400" cy="2286000"/>
          </a:xfrm>
        </p:spPr>
        <p:txBody>
          <a:bodyPr lIns="0" rIns="0"/>
          <a:lstStyle>
            <a:lvl1pPr>
              <a:lnSpc>
                <a:spcPct val="110000"/>
              </a:lnSpc>
              <a:spcBef>
                <a:spcPts val="1200"/>
              </a:spcBef>
              <a:defRPr sz="1600"/>
            </a:lvl1pPr>
            <a:lvl2pPr>
              <a:lnSpc>
                <a:spcPct val="110000"/>
              </a:lnSpc>
              <a:spcBef>
                <a:spcPts val="1200"/>
              </a:spcBef>
              <a:defRPr sz="1400"/>
            </a:lvl2pPr>
            <a:lvl3pPr>
              <a:lnSpc>
                <a:spcPct val="110000"/>
              </a:lnSpc>
              <a:spcBef>
                <a:spcPts val="1200"/>
              </a:spcBef>
              <a:defRPr sz="1200"/>
            </a:lvl3pPr>
            <a:lvl4pPr>
              <a:lnSpc>
                <a:spcPct val="110000"/>
              </a:lnSpc>
              <a:spcBef>
                <a:spcPts val="1200"/>
              </a:spcBef>
              <a:defRPr sz="1200"/>
            </a:lvl4pPr>
            <a:lvl5pPr>
              <a:lnSpc>
                <a:spcPct val="110000"/>
              </a:lnSpc>
              <a:spcBef>
                <a:spcPts val="1200"/>
              </a:spcBef>
              <a:defRPr sz="11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Picture Placeholder 3">
            <a:extLst>
              <a:ext uri="{FF2B5EF4-FFF2-40B4-BE49-F238E27FC236}">
                <a16:creationId xmlns:a16="http://schemas.microsoft.com/office/drawing/2014/main" id="{24A2986A-AAE4-427C-981B-4CA66BC1A2F2}"/>
              </a:ext>
            </a:extLst>
          </p:cNvPr>
          <p:cNvSpPr>
            <a:spLocks noGrp="1"/>
          </p:cNvSpPr>
          <p:nvPr>
            <p:ph type="pic" sz="quarter" idx="17"/>
          </p:nvPr>
        </p:nvSpPr>
        <p:spPr>
          <a:xfrm>
            <a:off x="8327136" y="1335024"/>
            <a:ext cx="3255264" cy="2514600"/>
          </a:xfrm>
        </p:spPr>
        <p:txBody>
          <a:bodyPr/>
          <a:lstStyle/>
          <a:p>
            <a:r>
              <a:rPr lang="en-GB"/>
              <a:t>Click icon to add picture</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Tree>
    <p:extLst>
      <p:ext uri="{BB962C8B-B14F-4D97-AF65-F5344CB8AC3E}">
        <p14:creationId xmlns:p14="http://schemas.microsoft.com/office/powerpoint/2010/main" val="3809215983"/>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our Columns - Imag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8" y="4023360"/>
            <a:ext cx="2194560" cy="2286000"/>
          </a:xfrm>
        </p:spPr>
        <p:txBody>
          <a:bodyPr lIns="0" rIns="0"/>
          <a:lstStyle>
            <a:lvl1pPr>
              <a:lnSpc>
                <a:spcPct val="110000"/>
              </a:lnSpc>
              <a:spcBef>
                <a:spcPts val="900"/>
              </a:spcBef>
              <a:defRPr sz="1400"/>
            </a:lvl1pPr>
            <a:lvl2pPr>
              <a:lnSpc>
                <a:spcPct val="110000"/>
              </a:lnSpc>
              <a:spcBef>
                <a:spcPts val="900"/>
              </a:spcBef>
              <a:defRPr sz="1200"/>
            </a:lvl2pPr>
            <a:lvl3pPr>
              <a:lnSpc>
                <a:spcPct val="110000"/>
              </a:lnSpc>
              <a:spcBef>
                <a:spcPts val="900"/>
              </a:spcBef>
              <a:defRPr sz="1100"/>
            </a:lvl3pPr>
            <a:lvl4pPr>
              <a:lnSpc>
                <a:spcPct val="110000"/>
              </a:lnSpc>
              <a:spcBef>
                <a:spcPts val="900"/>
              </a:spcBef>
              <a:defRPr sz="1100"/>
            </a:lvl4pPr>
            <a:lvl5pPr>
              <a:lnSpc>
                <a:spcPct val="110000"/>
              </a:lnSpc>
              <a:spcBef>
                <a:spcPts val="900"/>
              </a:spcBef>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1">
            <a:extLst>
              <a:ext uri="{FF2B5EF4-FFF2-40B4-BE49-F238E27FC236}">
                <a16:creationId xmlns:a16="http://schemas.microsoft.com/office/drawing/2014/main" id="{03CDAFF7-00B3-41F0-A68E-7CC251F1A7B3}"/>
              </a:ext>
            </a:extLst>
          </p:cNvPr>
          <p:cNvSpPr>
            <a:spLocks noGrp="1"/>
          </p:cNvSpPr>
          <p:nvPr>
            <p:ph type="pic" sz="quarter" idx="15"/>
          </p:nvPr>
        </p:nvSpPr>
        <p:spPr>
          <a:xfrm>
            <a:off x="609600" y="1335024"/>
            <a:ext cx="2240280" cy="2514600"/>
          </a:xfrm>
        </p:spPr>
        <p:txBody>
          <a:bodyPr/>
          <a:lstStyle/>
          <a:p>
            <a:r>
              <a:rPr lang="en-GB"/>
              <a:t>Click icon to add picture</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3522472" y="4023360"/>
            <a:ext cx="2194560" cy="2286000"/>
          </a:xfrm>
        </p:spPr>
        <p:txBody>
          <a:bodyPr lIns="0" rIns="0"/>
          <a:lstStyle>
            <a:lvl1pPr>
              <a:lnSpc>
                <a:spcPct val="110000"/>
              </a:lnSpc>
              <a:spcBef>
                <a:spcPts val="900"/>
              </a:spcBef>
              <a:defRPr sz="1400"/>
            </a:lvl1pPr>
            <a:lvl2pPr>
              <a:lnSpc>
                <a:spcPct val="110000"/>
              </a:lnSpc>
              <a:spcBef>
                <a:spcPts val="900"/>
              </a:spcBef>
              <a:defRPr sz="1200"/>
            </a:lvl2pPr>
            <a:lvl3pPr>
              <a:lnSpc>
                <a:spcPct val="110000"/>
              </a:lnSpc>
              <a:spcBef>
                <a:spcPts val="900"/>
              </a:spcBef>
              <a:defRPr sz="1100"/>
            </a:lvl3pPr>
            <a:lvl4pPr>
              <a:lnSpc>
                <a:spcPct val="110000"/>
              </a:lnSpc>
              <a:spcBef>
                <a:spcPts val="900"/>
              </a:spcBef>
              <a:defRPr sz="1100"/>
            </a:lvl4pPr>
            <a:lvl5pPr>
              <a:lnSpc>
                <a:spcPct val="110000"/>
              </a:lnSpc>
              <a:spcBef>
                <a:spcPts val="900"/>
              </a:spcBef>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1" name="Picture Placeholder 2">
            <a:extLst>
              <a:ext uri="{FF2B5EF4-FFF2-40B4-BE49-F238E27FC236}">
                <a16:creationId xmlns:a16="http://schemas.microsoft.com/office/drawing/2014/main" id="{0296683F-1B6E-6D53-D896-684A3171765F}"/>
              </a:ext>
            </a:extLst>
          </p:cNvPr>
          <p:cNvSpPr>
            <a:spLocks noGrp="1"/>
          </p:cNvSpPr>
          <p:nvPr>
            <p:ph type="pic" sz="quarter" idx="16"/>
          </p:nvPr>
        </p:nvSpPr>
        <p:spPr>
          <a:xfrm>
            <a:off x="3520440" y="1335024"/>
            <a:ext cx="2240280" cy="2514600"/>
          </a:xfrm>
        </p:spPr>
        <p:txBody>
          <a:bodyPr/>
          <a:lstStyle/>
          <a:p>
            <a:r>
              <a:rPr lang="en-GB"/>
              <a:t>Click icon to add picture</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6432296" y="4023360"/>
            <a:ext cx="2194560" cy="2286000"/>
          </a:xfrm>
        </p:spPr>
        <p:txBody>
          <a:bodyPr lIns="0" rIns="0"/>
          <a:lstStyle>
            <a:lvl1pPr>
              <a:lnSpc>
                <a:spcPct val="110000"/>
              </a:lnSpc>
              <a:spcBef>
                <a:spcPts val="900"/>
              </a:spcBef>
              <a:defRPr sz="1400"/>
            </a:lvl1pPr>
            <a:lvl2pPr>
              <a:lnSpc>
                <a:spcPct val="110000"/>
              </a:lnSpc>
              <a:spcBef>
                <a:spcPts val="900"/>
              </a:spcBef>
              <a:defRPr sz="1200"/>
            </a:lvl2pPr>
            <a:lvl3pPr>
              <a:lnSpc>
                <a:spcPct val="110000"/>
              </a:lnSpc>
              <a:spcBef>
                <a:spcPts val="900"/>
              </a:spcBef>
              <a:defRPr sz="1100"/>
            </a:lvl3pPr>
            <a:lvl4pPr>
              <a:lnSpc>
                <a:spcPct val="110000"/>
              </a:lnSpc>
              <a:spcBef>
                <a:spcPts val="900"/>
              </a:spcBef>
              <a:defRPr sz="1100"/>
            </a:lvl4pPr>
            <a:lvl5pPr>
              <a:lnSpc>
                <a:spcPct val="110000"/>
              </a:lnSpc>
              <a:spcBef>
                <a:spcPts val="900"/>
              </a:spcBef>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Picture Placeholder 3">
            <a:extLst>
              <a:ext uri="{FF2B5EF4-FFF2-40B4-BE49-F238E27FC236}">
                <a16:creationId xmlns:a16="http://schemas.microsoft.com/office/drawing/2014/main" id="{24A2986A-AAE4-427C-981B-4CA66BC1A2F2}"/>
              </a:ext>
            </a:extLst>
          </p:cNvPr>
          <p:cNvSpPr>
            <a:spLocks noGrp="1"/>
          </p:cNvSpPr>
          <p:nvPr>
            <p:ph type="pic" sz="quarter" idx="17"/>
          </p:nvPr>
        </p:nvSpPr>
        <p:spPr>
          <a:xfrm>
            <a:off x="6431280" y="1335024"/>
            <a:ext cx="2240280" cy="2514600"/>
          </a:xfrm>
        </p:spPr>
        <p:txBody>
          <a:bodyPr/>
          <a:lstStyle/>
          <a:p>
            <a:r>
              <a:rPr lang="en-GB"/>
              <a:t>Click icon to add picture</a:t>
            </a:r>
            <a:endParaRPr lang="en-US"/>
          </a:p>
        </p:txBody>
      </p:sp>
      <p:sp>
        <p:nvSpPr>
          <p:cNvPr id="5" name="Content Placeholder 4">
            <a:extLst>
              <a:ext uri="{FF2B5EF4-FFF2-40B4-BE49-F238E27FC236}">
                <a16:creationId xmlns:a16="http://schemas.microsoft.com/office/drawing/2014/main" id="{D572508B-336E-469E-5D2B-9651A49B3B93}"/>
              </a:ext>
            </a:extLst>
          </p:cNvPr>
          <p:cNvSpPr>
            <a:spLocks noGrp="1"/>
          </p:cNvSpPr>
          <p:nvPr>
            <p:ph idx="18"/>
          </p:nvPr>
        </p:nvSpPr>
        <p:spPr>
          <a:xfrm>
            <a:off x="9342120" y="4023360"/>
            <a:ext cx="2194560" cy="2286000"/>
          </a:xfrm>
        </p:spPr>
        <p:txBody>
          <a:bodyPr lIns="0" rIns="0"/>
          <a:lstStyle>
            <a:lvl1pPr>
              <a:lnSpc>
                <a:spcPct val="110000"/>
              </a:lnSpc>
              <a:spcBef>
                <a:spcPts val="900"/>
              </a:spcBef>
              <a:defRPr sz="1400"/>
            </a:lvl1pPr>
            <a:lvl2pPr>
              <a:lnSpc>
                <a:spcPct val="110000"/>
              </a:lnSpc>
              <a:spcBef>
                <a:spcPts val="900"/>
              </a:spcBef>
              <a:defRPr sz="1200"/>
            </a:lvl2pPr>
            <a:lvl3pPr>
              <a:lnSpc>
                <a:spcPct val="110000"/>
              </a:lnSpc>
              <a:spcBef>
                <a:spcPts val="900"/>
              </a:spcBef>
              <a:defRPr sz="1100"/>
            </a:lvl3pPr>
            <a:lvl4pPr>
              <a:lnSpc>
                <a:spcPct val="110000"/>
              </a:lnSpc>
              <a:spcBef>
                <a:spcPts val="900"/>
              </a:spcBef>
              <a:defRPr sz="1100"/>
            </a:lvl4pPr>
            <a:lvl5pPr>
              <a:lnSpc>
                <a:spcPct val="110000"/>
              </a:lnSpc>
              <a:spcBef>
                <a:spcPts val="900"/>
              </a:spcBef>
              <a:defRPr sz="105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Picture Placeholder 4">
            <a:extLst>
              <a:ext uri="{FF2B5EF4-FFF2-40B4-BE49-F238E27FC236}">
                <a16:creationId xmlns:a16="http://schemas.microsoft.com/office/drawing/2014/main" id="{BC7588DD-A007-A2A1-EDD6-9EEFFCD3F3A4}"/>
              </a:ext>
            </a:extLst>
          </p:cNvPr>
          <p:cNvSpPr>
            <a:spLocks noGrp="1"/>
          </p:cNvSpPr>
          <p:nvPr>
            <p:ph type="pic" sz="quarter" idx="19"/>
          </p:nvPr>
        </p:nvSpPr>
        <p:spPr>
          <a:xfrm>
            <a:off x="9342120" y="1335024"/>
            <a:ext cx="2240280" cy="2514600"/>
          </a:xfrm>
        </p:spPr>
        <p:txBody>
          <a:bodyPr/>
          <a:lstStyle/>
          <a:p>
            <a:r>
              <a:rPr lang="en-GB"/>
              <a:t>Click icon to add picture</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Tree>
    <p:extLst>
      <p:ext uri="{BB962C8B-B14F-4D97-AF65-F5344CB8AC3E}">
        <p14:creationId xmlns:p14="http://schemas.microsoft.com/office/powerpoint/2010/main" val="554232887"/>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ve Columns - Imag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8" y="4023360"/>
            <a:ext cx="1645920" cy="2286000"/>
          </a:xfrm>
        </p:spPr>
        <p:txBody>
          <a:bodyPr lIns="0" rIns="0"/>
          <a:lstStyle>
            <a:lvl1pPr marL="119063" indent="-11906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1">
            <a:extLst>
              <a:ext uri="{FF2B5EF4-FFF2-40B4-BE49-F238E27FC236}">
                <a16:creationId xmlns:a16="http://schemas.microsoft.com/office/drawing/2014/main" id="{03CDAFF7-00B3-41F0-A68E-7CC251F1A7B3}"/>
              </a:ext>
            </a:extLst>
          </p:cNvPr>
          <p:cNvSpPr>
            <a:spLocks noGrp="1"/>
          </p:cNvSpPr>
          <p:nvPr>
            <p:ph type="pic" sz="quarter" idx="15"/>
          </p:nvPr>
        </p:nvSpPr>
        <p:spPr>
          <a:xfrm>
            <a:off x="609600" y="1335024"/>
            <a:ext cx="1828800" cy="2514600"/>
          </a:xfrm>
        </p:spPr>
        <p:txBody>
          <a:bodyPr/>
          <a:lstStyle/>
          <a:p>
            <a:r>
              <a:rPr lang="en-GB"/>
              <a:t>Click icon to add picture</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2897886" y="4023360"/>
            <a:ext cx="1645920" cy="2286000"/>
          </a:xfrm>
        </p:spPr>
        <p:txBody>
          <a:bodyPr lIns="0" rIns="0"/>
          <a:lstStyle>
            <a:lvl1pPr marL="119063" indent="-11906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1" name="Picture Placeholder 2">
            <a:extLst>
              <a:ext uri="{FF2B5EF4-FFF2-40B4-BE49-F238E27FC236}">
                <a16:creationId xmlns:a16="http://schemas.microsoft.com/office/drawing/2014/main" id="{0296683F-1B6E-6D53-D896-684A3171765F}"/>
              </a:ext>
            </a:extLst>
          </p:cNvPr>
          <p:cNvSpPr>
            <a:spLocks noGrp="1"/>
          </p:cNvSpPr>
          <p:nvPr>
            <p:ph type="pic" sz="quarter" idx="16"/>
          </p:nvPr>
        </p:nvSpPr>
        <p:spPr>
          <a:xfrm>
            <a:off x="2895600" y="1335024"/>
            <a:ext cx="1828800" cy="2514600"/>
          </a:xfrm>
        </p:spPr>
        <p:txBody>
          <a:bodyPr/>
          <a:lstStyle/>
          <a:p>
            <a:r>
              <a:rPr lang="en-GB"/>
              <a:t>Click icon to add picture</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5183124" y="4023360"/>
            <a:ext cx="1645920" cy="2286000"/>
          </a:xfrm>
        </p:spPr>
        <p:txBody>
          <a:bodyPr lIns="0" rIns="0"/>
          <a:lstStyle>
            <a:lvl1pPr marL="119063" indent="-11906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Picture Placeholder 3">
            <a:extLst>
              <a:ext uri="{FF2B5EF4-FFF2-40B4-BE49-F238E27FC236}">
                <a16:creationId xmlns:a16="http://schemas.microsoft.com/office/drawing/2014/main" id="{24A2986A-AAE4-427C-981B-4CA66BC1A2F2}"/>
              </a:ext>
            </a:extLst>
          </p:cNvPr>
          <p:cNvSpPr>
            <a:spLocks noGrp="1"/>
          </p:cNvSpPr>
          <p:nvPr>
            <p:ph type="pic" sz="quarter" idx="17"/>
          </p:nvPr>
        </p:nvSpPr>
        <p:spPr>
          <a:xfrm>
            <a:off x="5181600" y="1335024"/>
            <a:ext cx="1828800" cy="2514600"/>
          </a:xfrm>
        </p:spPr>
        <p:txBody>
          <a:bodyPr/>
          <a:lstStyle/>
          <a:p>
            <a:r>
              <a:rPr lang="en-GB"/>
              <a:t>Click icon to add picture</a:t>
            </a:r>
            <a:endParaRPr lang="en-US"/>
          </a:p>
        </p:txBody>
      </p:sp>
      <p:sp>
        <p:nvSpPr>
          <p:cNvPr id="5" name="Content Placeholder 4">
            <a:extLst>
              <a:ext uri="{FF2B5EF4-FFF2-40B4-BE49-F238E27FC236}">
                <a16:creationId xmlns:a16="http://schemas.microsoft.com/office/drawing/2014/main" id="{D572508B-336E-469E-5D2B-9651A49B3B93}"/>
              </a:ext>
            </a:extLst>
          </p:cNvPr>
          <p:cNvSpPr>
            <a:spLocks noGrp="1"/>
          </p:cNvSpPr>
          <p:nvPr>
            <p:ph idx="18"/>
          </p:nvPr>
        </p:nvSpPr>
        <p:spPr>
          <a:xfrm>
            <a:off x="7468362" y="4023360"/>
            <a:ext cx="1645920" cy="2286000"/>
          </a:xfrm>
        </p:spPr>
        <p:txBody>
          <a:bodyPr lIns="0" rIns="0"/>
          <a:lstStyle>
            <a:lvl1pPr marL="119063" indent="-11906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Picture Placeholder 4">
            <a:extLst>
              <a:ext uri="{FF2B5EF4-FFF2-40B4-BE49-F238E27FC236}">
                <a16:creationId xmlns:a16="http://schemas.microsoft.com/office/drawing/2014/main" id="{BC7588DD-A007-A2A1-EDD6-9EEFFCD3F3A4}"/>
              </a:ext>
            </a:extLst>
          </p:cNvPr>
          <p:cNvSpPr>
            <a:spLocks noGrp="1"/>
          </p:cNvSpPr>
          <p:nvPr>
            <p:ph type="pic" sz="quarter" idx="19"/>
          </p:nvPr>
        </p:nvSpPr>
        <p:spPr>
          <a:xfrm>
            <a:off x="7467600" y="1335024"/>
            <a:ext cx="1828800" cy="2514600"/>
          </a:xfrm>
        </p:spPr>
        <p:txBody>
          <a:bodyPr/>
          <a:lstStyle/>
          <a:p>
            <a:r>
              <a:rPr lang="en-GB"/>
              <a:t>Click icon to add picture</a:t>
            </a:r>
            <a:endParaRPr lang="en-US"/>
          </a:p>
        </p:txBody>
      </p:sp>
      <p:sp>
        <p:nvSpPr>
          <p:cNvPr id="15" name="Content Placeholder 5">
            <a:extLst>
              <a:ext uri="{FF2B5EF4-FFF2-40B4-BE49-F238E27FC236}">
                <a16:creationId xmlns:a16="http://schemas.microsoft.com/office/drawing/2014/main" id="{D12A0CEB-4B0D-60FD-031D-69EED3A4330E}"/>
              </a:ext>
            </a:extLst>
          </p:cNvPr>
          <p:cNvSpPr>
            <a:spLocks noGrp="1"/>
          </p:cNvSpPr>
          <p:nvPr>
            <p:ph idx="21"/>
          </p:nvPr>
        </p:nvSpPr>
        <p:spPr>
          <a:xfrm>
            <a:off x="9753600" y="4023360"/>
            <a:ext cx="1645920" cy="2286000"/>
          </a:xfrm>
        </p:spPr>
        <p:txBody>
          <a:bodyPr lIns="0" rIns="0"/>
          <a:lstStyle>
            <a:lvl1pPr marL="119063" indent="-119063">
              <a:lnSpc>
                <a:spcPct val="110000"/>
              </a:lnSpc>
              <a:spcBef>
                <a:spcPts val="900"/>
              </a:spcBef>
              <a:tabLst/>
              <a:defRPr sz="1200"/>
            </a:lvl1pPr>
            <a:lvl2pPr>
              <a:lnSpc>
                <a:spcPct val="110000"/>
              </a:lnSpc>
              <a:spcBef>
                <a:spcPts val="900"/>
              </a:spcBef>
              <a:defRPr sz="1100"/>
            </a:lvl2pPr>
            <a:lvl3pPr>
              <a:lnSpc>
                <a:spcPct val="110000"/>
              </a:lnSpc>
              <a:spcBef>
                <a:spcPts val="900"/>
              </a:spcBef>
              <a:defRPr sz="1050"/>
            </a:lvl3pPr>
            <a:lvl4pPr>
              <a:lnSpc>
                <a:spcPct val="110000"/>
              </a:lnSpc>
              <a:spcBef>
                <a:spcPts val="900"/>
              </a:spcBef>
              <a:defRPr sz="1050"/>
            </a:lvl4pPr>
            <a:lvl5pPr>
              <a:lnSpc>
                <a:spcPct val="110000"/>
              </a:lnSpc>
              <a:spcBef>
                <a:spcPts val="900"/>
              </a:spcBef>
              <a:defRPr sz="1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4" name="Picture Placeholder 5">
            <a:extLst>
              <a:ext uri="{FF2B5EF4-FFF2-40B4-BE49-F238E27FC236}">
                <a16:creationId xmlns:a16="http://schemas.microsoft.com/office/drawing/2014/main" id="{0B501880-A94F-9D7D-8CC4-B3716FA977DC}"/>
              </a:ext>
            </a:extLst>
          </p:cNvPr>
          <p:cNvSpPr>
            <a:spLocks noGrp="1"/>
          </p:cNvSpPr>
          <p:nvPr>
            <p:ph type="pic" sz="quarter" idx="20"/>
          </p:nvPr>
        </p:nvSpPr>
        <p:spPr>
          <a:xfrm>
            <a:off x="9753600" y="1335024"/>
            <a:ext cx="1828800" cy="2514600"/>
          </a:xfrm>
        </p:spPr>
        <p:txBody>
          <a:bodyPr/>
          <a:lstStyle/>
          <a:p>
            <a:r>
              <a:rPr lang="en-GB"/>
              <a:t>Click icon to add picture</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Tree>
    <p:extLst>
      <p:ext uri="{BB962C8B-B14F-4D97-AF65-F5344CB8AC3E}">
        <p14:creationId xmlns:p14="http://schemas.microsoft.com/office/powerpoint/2010/main" val="2370051644"/>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s -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4" name="Text Placeholder 3">
            <a:extLst>
              <a:ext uri="{FF2B5EF4-FFF2-40B4-BE49-F238E27FC236}">
                <a16:creationId xmlns:a16="http://schemas.microsoft.com/office/drawing/2014/main" id="{5513B074-3B07-0E57-B1EF-F6812220DF0A}"/>
              </a:ext>
            </a:extLst>
          </p:cNvPr>
          <p:cNvSpPr>
            <a:spLocks noGrp="1"/>
          </p:cNvSpPr>
          <p:nvPr>
            <p:ph type="body" sz="quarter" idx="12"/>
          </p:nvPr>
        </p:nvSpPr>
        <p:spPr>
          <a:xfrm>
            <a:off x="609600" y="1566127"/>
            <a:ext cx="4846320" cy="342466"/>
          </a:xfrm>
        </p:spPr>
        <p:txBody>
          <a:bodyPr anchor="ctr" anchorCtr="0">
            <a:spAutoFit/>
          </a:bodyPr>
          <a:lstStyle>
            <a:lvl1pPr marL="0" indent="0">
              <a:buNone/>
              <a:defRPr sz="1600" b="1">
                <a:latin typeface="+mn-lt"/>
              </a:defRPr>
            </a:lvl1pPr>
          </a:lstStyle>
          <a:p>
            <a:pPr lvl="0"/>
            <a:r>
              <a:rPr lang="en-GB"/>
              <a:t>Click to edit Master text styles</a:t>
            </a:r>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2103120"/>
            <a:ext cx="4937760" cy="4023360"/>
          </a:xfrm>
        </p:spPr>
        <p:txBody>
          <a:bodyPr/>
          <a:lstStyle/>
          <a:p>
            <a:r>
              <a:rPr lang="en-GB"/>
              <a:t>Click icon to add picture</a:t>
            </a:r>
            <a:endParaRPr lang="en-US"/>
          </a:p>
        </p:txBody>
      </p:sp>
      <p:sp>
        <p:nvSpPr>
          <p:cNvPr id="5" name="Text Placeholder 3">
            <a:extLst>
              <a:ext uri="{FF2B5EF4-FFF2-40B4-BE49-F238E27FC236}">
                <a16:creationId xmlns:a16="http://schemas.microsoft.com/office/drawing/2014/main" id="{C6A13A99-FC00-81A6-297A-C14D357F8C98}"/>
              </a:ext>
            </a:extLst>
          </p:cNvPr>
          <p:cNvSpPr>
            <a:spLocks noGrp="1"/>
          </p:cNvSpPr>
          <p:nvPr>
            <p:ph type="body" sz="quarter" idx="13"/>
          </p:nvPr>
        </p:nvSpPr>
        <p:spPr>
          <a:xfrm>
            <a:off x="6644640" y="1566127"/>
            <a:ext cx="4846320" cy="342466"/>
          </a:xfrm>
        </p:spPr>
        <p:txBody>
          <a:bodyPr anchor="ctr" anchorCtr="0">
            <a:spAutoFit/>
          </a:bodyPr>
          <a:lstStyle>
            <a:lvl1pPr marL="0" indent="0">
              <a:buNone/>
              <a:defRPr sz="1600" b="1">
                <a:latin typeface="+mn-lt"/>
              </a:defRPr>
            </a:lvl1pPr>
          </a:lstStyle>
          <a:p>
            <a:pPr lvl="0"/>
            <a:r>
              <a:rPr lang="en-GB"/>
              <a:t>Click to edit Master text styles</a:t>
            </a:r>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6644640" y="2103120"/>
            <a:ext cx="4937760" cy="4023360"/>
          </a:xfrm>
        </p:spPr>
        <p:txBody>
          <a:bodyPr/>
          <a:lstStyle/>
          <a:p>
            <a:r>
              <a:rPr lang="en-GB"/>
              <a:t>Click icon to add picture</a:t>
            </a:r>
            <a:endParaRPr lang="en-US"/>
          </a:p>
        </p:txBody>
      </p:sp>
      <p:sp>
        <p:nvSpPr>
          <p:cNvPr id="7" name="Footer Placeholder 6">
            <a:extLst>
              <a:ext uri="{FF2B5EF4-FFF2-40B4-BE49-F238E27FC236}">
                <a16:creationId xmlns:a16="http://schemas.microsoft.com/office/drawing/2014/main" id="{B67FFA04-4266-EB76-C232-9C0E983840CF}"/>
              </a:ext>
            </a:extLst>
          </p:cNvPr>
          <p:cNvSpPr>
            <a:spLocks noGrp="1"/>
          </p:cNvSpPr>
          <p:nvPr>
            <p:ph type="ftr" sz="quarter" idx="15"/>
          </p:nvPr>
        </p:nvSpPr>
        <p:spPr/>
        <p:txBody>
          <a:bodyPr/>
          <a:lstStyle/>
          <a:p>
            <a:endParaRPr lang="en-US"/>
          </a:p>
        </p:txBody>
      </p:sp>
      <p:sp>
        <p:nvSpPr>
          <p:cNvPr id="9" name="Slide Number Placeholder 8">
            <a:extLst>
              <a:ext uri="{FF2B5EF4-FFF2-40B4-BE49-F238E27FC236}">
                <a16:creationId xmlns:a16="http://schemas.microsoft.com/office/drawing/2014/main" id="{6A7A4A96-D9EB-6DDE-6A01-725F7AE4430C}"/>
              </a:ext>
            </a:extLst>
          </p:cNvPr>
          <p:cNvSpPr>
            <a:spLocks noGrp="1"/>
          </p:cNvSpPr>
          <p:nvPr>
            <p:ph type="sldNum" sz="quarter" idx="16"/>
          </p:nvPr>
        </p:nvSpPr>
        <p:spPr/>
        <p:txBody>
          <a:bodyPr/>
          <a:lstStyle/>
          <a:p>
            <a:pPr algn="r"/>
            <a:fld id="{DEC9D0C1-7FBA-40E3-98AB-77B8E8CCE3DF}" type="slidenum">
              <a:rPr lang="en-US" smtClean="0"/>
              <a:pPr algn="r"/>
              <a:t>‹#›</a:t>
            </a:fld>
            <a:endParaRPr lang="en-US"/>
          </a:p>
        </p:txBody>
      </p:sp>
      <p:sp>
        <p:nvSpPr>
          <p:cNvPr id="6" name="Date Placeholder 5">
            <a:extLst>
              <a:ext uri="{FF2B5EF4-FFF2-40B4-BE49-F238E27FC236}">
                <a16:creationId xmlns:a16="http://schemas.microsoft.com/office/drawing/2014/main" id="{7F191FE7-A8B5-682D-84C7-9F90280016FD}"/>
              </a:ext>
            </a:extLst>
          </p:cNvPr>
          <p:cNvSpPr>
            <a:spLocks noGrp="1"/>
          </p:cNvSpPr>
          <p:nvPr>
            <p:ph type="dt" sz="half" idx="14"/>
          </p:nvPr>
        </p:nvSpPr>
        <p:spPr/>
        <p:txBody>
          <a:bodyPr/>
          <a:lstStyle/>
          <a:p>
            <a:fld id="{9358BB68-9328-42B3-A0F9-3A3B083EF2BE}" type="datetime1">
              <a:rPr lang="en-US" smtClean="0"/>
              <a:t>12/16/25</a:t>
            </a:fld>
            <a:endParaRPr lang="en-US"/>
          </a:p>
        </p:txBody>
      </p:sp>
    </p:spTree>
    <p:extLst>
      <p:ext uri="{BB962C8B-B14F-4D97-AF65-F5344CB8AC3E}">
        <p14:creationId xmlns:p14="http://schemas.microsoft.com/office/powerpoint/2010/main" val="17961524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lumns -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Text Placeholder 3">
            <a:extLst>
              <a:ext uri="{FF2B5EF4-FFF2-40B4-BE49-F238E27FC236}">
                <a16:creationId xmlns:a16="http://schemas.microsoft.com/office/drawing/2014/main" id="{A7CA4403-228E-D982-11B8-71EFFDAB1F21}"/>
              </a:ext>
            </a:extLst>
          </p:cNvPr>
          <p:cNvSpPr>
            <a:spLocks noGrp="1"/>
          </p:cNvSpPr>
          <p:nvPr>
            <p:ph type="body" sz="quarter" idx="13"/>
          </p:nvPr>
        </p:nvSpPr>
        <p:spPr>
          <a:xfrm>
            <a:off x="609600" y="1566127"/>
            <a:ext cx="3200400" cy="342466"/>
          </a:xfrm>
        </p:spPr>
        <p:txBody>
          <a:bodyPr wrap="square" anchor="ctr" anchorCtr="0">
            <a:spAutoFit/>
          </a:bodyPr>
          <a:lstStyle>
            <a:lvl1pPr marL="0" indent="0">
              <a:buNone/>
              <a:defRPr sz="1600" b="1">
                <a:latin typeface="+mn-lt"/>
              </a:defRPr>
            </a:lvl1pPr>
          </a:lstStyle>
          <a:p>
            <a:pPr lvl="0"/>
            <a:r>
              <a:rPr lang="en-GB"/>
              <a:t>Click to edit Master text styles</a:t>
            </a:r>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2103120"/>
            <a:ext cx="3255264" cy="4023360"/>
          </a:xfrm>
        </p:spPr>
        <p:txBody>
          <a:bodyPr/>
          <a:lstStyle/>
          <a:p>
            <a:r>
              <a:rPr lang="en-GB"/>
              <a:t>Click icon to add picture</a:t>
            </a:r>
            <a:endParaRPr lang="en-US"/>
          </a:p>
        </p:txBody>
      </p:sp>
      <p:sp>
        <p:nvSpPr>
          <p:cNvPr id="4" name="Text Placeholder 3">
            <a:extLst>
              <a:ext uri="{FF2B5EF4-FFF2-40B4-BE49-F238E27FC236}">
                <a16:creationId xmlns:a16="http://schemas.microsoft.com/office/drawing/2014/main" id="{7946F0AF-945D-1612-FEA8-992054B7A75C}"/>
              </a:ext>
            </a:extLst>
          </p:cNvPr>
          <p:cNvSpPr>
            <a:spLocks noGrp="1"/>
          </p:cNvSpPr>
          <p:nvPr>
            <p:ph type="body" sz="quarter" idx="14"/>
          </p:nvPr>
        </p:nvSpPr>
        <p:spPr>
          <a:xfrm>
            <a:off x="4468368" y="1566127"/>
            <a:ext cx="3200400" cy="342466"/>
          </a:xfrm>
        </p:spPr>
        <p:txBody>
          <a:bodyPr wrap="square" anchor="ctr" anchorCtr="0">
            <a:spAutoFit/>
          </a:bodyPr>
          <a:lstStyle>
            <a:lvl1pPr marL="0" indent="0">
              <a:buNone/>
              <a:defRPr sz="1600" b="1">
                <a:latin typeface="+mn-lt"/>
              </a:defRPr>
            </a:lvl1pPr>
          </a:lstStyle>
          <a:p>
            <a:pPr lvl="0"/>
            <a:r>
              <a:rPr lang="en-GB"/>
              <a:t>Click to edit Master text styles</a:t>
            </a:r>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4468368" y="2103120"/>
            <a:ext cx="3255264" cy="4023360"/>
          </a:xfrm>
        </p:spPr>
        <p:txBody>
          <a:bodyPr/>
          <a:lstStyle/>
          <a:p>
            <a:r>
              <a:rPr lang="en-GB"/>
              <a:t>Click icon to add picture</a:t>
            </a:r>
            <a:endParaRPr lang="en-US"/>
          </a:p>
        </p:txBody>
      </p:sp>
      <p:sp>
        <p:nvSpPr>
          <p:cNvPr id="5" name="Text Placeholder 3">
            <a:extLst>
              <a:ext uri="{FF2B5EF4-FFF2-40B4-BE49-F238E27FC236}">
                <a16:creationId xmlns:a16="http://schemas.microsoft.com/office/drawing/2014/main" id="{7D2660DF-18E0-5445-7D6F-B1E2A46D4B94}"/>
              </a:ext>
            </a:extLst>
          </p:cNvPr>
          <p:cNvSpPr>
            <a:spLocks noGrp="1"/>
          </p:cNvSpPr>
          <p:nvPr>
            <p:ph type="body" sz="quarter" idx="15"/>
          </p:nvPr>
        </p:nvSpPr>
        <p:spPr>
          <a:xfrm>
            <a:off x="8327136" y="1566127"/>
            <a:ext cx="3200400" cy="342466"/>
          </a:xfrm>
        </p:spPr>
        <p:txBody>
          <a:bodyPr wrap="square" anchor="ctr" anchorCtr="0">
            <a:spAutoFit/>
          </a:bodyPr>
          <a:lstStyle>
            <a:lvl1pPr marL="0" indent="0">
              <a:buNone/>
              <a:defRPr sz="1600" b="1">
                <a:latin typeface="+mn-lt"/>
              </a:defRPr>
            </a:lvl1pPr>
          </a:lstStyle>
          <a:p>
            <a:pPr lvl="0"/>
            <a:r>
              <a:rPr lang="en-GB"/>
              <a:t>Click to edit Master text styles</a:t>
            </a:r>
          </a:p>
        </p:txBody>
      </p:sp>
      <p:sp>
        <p:nvSpPr>
          <p:cNvPr id="12" name="Picture Placeholder 11">
            <a:extLst>
              <a:ext uri="{FF2B5EF4-FFF2-40B4-BE49-F238E27FC236}">
                <a16:creationId xmlns:a16="http://schemas.microsoft.com/office/drawing/2014/main" id="{292A0C94-CCCD-1ACE-EE3F-3AAA7DAFC52F}"/>
              </a:ext>
            </a:extLst>
          </p:cNvPr>
          <p:cNvSpPr>
            <a:spLocks noGrp="1"/>
          </p:cNvSpPr>
          <p:nvPr>
            <p:ph type="pic" sz="quarter" idx="12"/>
          </p:nvPr>
        </p:nvSpPr>
        <p:spPr>
          <a:xfrm>
            <a:off x="8327136" y="2103120"/>
            <a:ext cx="3255264" cy="4023360"/>
          </a:xfrm>
        </p:spPr>
        <p:txBody>
          <a:bodyPr/>
          <a:lstStyle/>
          <a:p>
            <a:r>
              <a:rPr lang="en-GB"/>
              <a:t>Click icon to add picture</a:t>
            </a:r>
            <a:endParaRPr lang="en-US"/>
          </a:p>
        </p:txBody>
      </p:sp>
      <p:sp>
        <p:nvSpPr>
          <p:cNvPr id="7" name="Footer Placeholder 6">
            <a:extLst>
              <a:ext uri="{FF2B5EF4-FFF2-40B4-BE49-F238E27FC236}">
                <a16:creationId xmlns:a16="http://schemas.microsoft.com/office/drawing/2014/main" id="{A121C368-1E72-48CA-929B-4401C8805A52}"/>
              </a:ext>
            </a:extLst>
          </p:cNvPr>
          <p:cNvSpPr>
            <a:spLocks noGrp="1"/>
          </p:cNvSpPr>
          <p:nvPr>
            <p:ph type="ftr" sz="quarter" idx="17"/>
          </p:nvPr>
        </p:nvSpPr>
        <p:spPr/>
        <p:txBody>
          <a:bodyPr/>
          <a:lstStyle/>
          <a:p>
            <a:endParaRPr lang="en-US"/>
          </a:p>
        </p:txBody>
      </p:sp>
      <p:sp>
        <p:nvSpPr>
          <p:cNvPr id="9" name="Slide Number Placeholder 8">
            <a:extLst>
              <a:ext uri="{FF2B5EF4-FFF2-40B4-BE49-F238E27FC236}">
                <a16:creationId xmlns:a16="http://schemas.microsoft.com/office/drawing/2014/main" id="{49AEAA01-FDF7-EF7A-F41F-F69EBE76E154}"/>
              </a:ext>
            </a:extLst>
          </p:cNvPr>
          <p:cNvSpPr>
            <a:spLocks noGrp="1"/>
          </p:cNvSpPr>
          <p:nvPr>
            <p:ph type="sldNum" sz="quarter" idx="18"/>
          </p:nvPr>
        </p:nvSpPr>
        <p:spPr/>
        <p:txBody>
          <a:bodyPr/>
          <a:lstStyle/>
          <a:p>
            <a:pPr algn="r"/>
            <a:fld id="{DEC9D0C1-7FBA-40E3-98AB-77B8E8CCE3DF}" type="slidenum">
              <a:rPr lang="en-US" smtClean="0"/>
              <a:pPr algn="r"/>
              <a:t>‹#›</a:t>
            </a:fld>
            <a:endParaRPr lang="en-US"/>
          </a:p>
        </p:txBody>
      </p:sp>
      <p:sp>
        <p:nvSpPr>
          <p:cNvPr id="6" name="Date Placeholder 5">
            <a:extLst>
              <a:ext uri="{FF2B5EF4-FFF2-40B4-BE49-F238E27FC236}">
                <a16:creationId xmlns:a16="http://schemas.microsoft.com/office/drawing/2014/main" id="{B2DB4C55-EF9A-527B-C38E-033B25315799}"/>
              </a:ext>
            </a:extLst>
          </p:cNvPr>
          <p:cNvSpPr>
            <a:spLocks noGrp="1"/>
          </p:cNvSpPr>
          <p:nvPr>
            <p:ph type="dt" sz="half" idx="16"/>
          </p:nvPr>
        </p:nvSpPr>
        <p:spPr/>
        <p:txBody>
          <a:bodyPr/>
          <a:lstStyle/>
          <a:p>
            <a:fld id="{064C30AB-BD82-4C8A-B585-5A50C442DF09}" type="datetime1">
              <a:rPr lang="en-US" smtClean="0"/>
              <a:t>12/16/25</a:t>
            </a:fld>
            <a:endParaRPr lang="en-US"/>
          </a:p>
        </p:txBody>
      </p:sp>
    </p:spTree>
    <p:extLst>
      <p:ext uri="{BB962C8B-B14F-4D97-AF65-F5344CB8AC3E}">
        <p14:creationId xmlns:p14="http://schemas.microsoft.com/office/powerpoint/2010/main" val="18720057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our Columns -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Text Placeholder 3">
            <a:extLst>
              <a:ext uri="{FF2B5EF4-FFF2-40B4-BE49-F238E27FC236}">
                <a16:creationId xmlns:a16="http://schemas.microsoft.com/office/drawing/2014/main" id="{C2F326F4-6AE1-8C74-A50F-7DF9054A0B23}"/>
              </a:ext>
            </a:extLst>
          </p:cNvPr>
          <p:cNvSpPr>
            <a:spLocks noGrp="1"/>
          </p:cNvSpPr>
          <p:nvPr>
            <p:ph type="body" sz="quarter" idx="14"/>
          </p:nvPr>
        </p:nvSpPr>
        <p:spPr>
          <a:xfrm>
            <a:off x="609600" y="1463278"/>
            <a:ext cx="2240280" cy="548163"/>
          </a:xfrm>
        </p:spPr>
        <p:txBody>
          <a:bodyPr wrap="square" anchor="ctr" anchorCtr="0">
            <a:spAutoFit/>
          </a:bodyPr>
          <a:lstStyle>
            <a:lvl1pPr marL="0" indent="0">
              <a:buNone/>
              <a:defRPr sz="1400" b="1">
                <a:latin typeface="+mn-lt"/>
              </a:defRPr>
            </a:lvl1pPr>
          </a:lstStyle>
          <a:p>
            <a:pPr lvl="0"/>
            <a:r>
              <a:rPr lang="en-GB"/>
              <a:t>Click to edit Master text styles</a:t>
            </a:r>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2103120"/>
            <a:ext cx="2240280" cy="4023360"/>
          </a:xfrm>
        </p:spPr>
        <p:txBody>
          <a:bodyPr/>
          <a:lstStyle/>
          <a:p>
            <a:r>
              <a:rPr lang="en-GB"/>
              <a:t>Click icon to add picture</a:t>
            </a:r>
            <a:endParaRPr lang="en-US"/>
          </a:p>
        </p:txBody>
      </p:sp>
      <p:sp>
        <p:nvSpPr>
          <p:cNvPr id="5" name="Text Placeholder 3">
            <a:extLst>
              <a:ext uri="{FF2B5EF4-FFF2-40B4-BE49-F238E27FC236}">
                <a16:creationId xmlns:a16="http://schemas.microsoft.com/office/drawing/2014/main" id="{37F3A760-EE34-C8A5-89C3-5467A9BC0CA9}"/>
              </a:ext>
            </a:extLst>
          </p:cNvPr>
          <p:cNvSpPr>
            <a:spLocks noGrp="1"/>
          </p:cNvSpPr>
          <p:nvPr>
            <p:ph type="body" sz="quarter" idx="15"/>
          </p:nvPr>
        </p:nvSpPr>
        <p:spPr>
          <a:xfrm>
            <a:off x="3520440" y="1463278"/>
            <a:ext cx="2240280" cy="548163"/>
          </a:xfrm>
        </p:spPr>
        <p:txBody>
          <a:bodyPr wrap="square" anchor="ctr" anchorCtr="0">
            <a:spAutoFit/>
          </a:bodyPr>
          <a:lstStyle>
            <a:lvl1pPr marL="0" indent="0">
              <a:buNone/>
              <a:defRPr sz="1400" b="1">
                <a:latin typeface="+mn-lt"/>
              </a:defRPr>
            </a:lvl1pPr>
          </a:lstStyle>
          <a:p>
            <a:pPr lvl="0"/>
            <a:r>
              <a:rPr lang="en-GB"/>
              <a:t>Click to edit Master text styles</a:t>
            </a:r>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3520440" y="2103120"/>
            <a:ext cx="2240280" cy="4023360"/>
          </a:xfrm>
        </p:spPr>
        <p:txBody>
          <a:bodyPr/>
          <a:lstStyle/>
          <a:p>
            <a:r>
              <a:rPr lang="en-GB"/>
              <a:t>Click icon to add picture</a:t>
            </a:r>
            <a:endParaRPr lang="en-US"/>
          </a:p>
        </p:txBody>
      </p:sp>
      <p:sp>
        <p:nvSpPr>
          <p:cNvPr id="6" name="Text Placeholder 3">
            <a:extLst>
              <a:ext uri="{FF2B5EF4-FFF2-40B4-BE49-F238E27FC236}">
                <a16:creationId xmlns:a16="http://schemas.microsoft.com/office/drawing/2014/main" id="{EC84D014-5A6E-8592-C6D8-45C3986A87F8}"/>
              </a:ext>
            </a:extLst>
          </p:cNvPr>
          <p:cNvSpPr>
            <a:spLocks noGrp="1"/>
          </p:cNvSpPr>
          <p:nvPr>
            <p:ph type="body" sz="quarter" idx="16"/>
          </p:nvPr>
        </p:nvSpPr>
        <p:spPr>
          <a:xfrm>
            <a:off x="6431280" y="1463278"/>
            <a:ext cx="2240280" cy="548163"/>
          </a:xfrm>
        </p:spPr>
        <p:txBody>
          <a:bodyPr wrap="square" anchor="ctr" anchorCtr="0">
            <a:spAutoFit/>
          </a:bodyPr>
          <a:lstStyle>
            <a:lvl1pPr marL="0" indent="0">
              <a:buNone/>
              <a:defRPr sz="1400" b="1">
                <a:latin typeface="+mn-lt"/>
              </a:defRPr>
            </a:lvl1pPr>
          </a:lstStyle>
          <a:p>
            <a:pPr lvl="0"/>
            <a:r>
              <a:rPr lang="en-GB"/>
              <a:t>Click to edit Master text styles</a:t>
            </a:r>
          </a:p>
        </p:txBody>
      </p:sp>
      <p:sp>
        <p:nvSpPr>
          <p:cNvPr id="12" name="Picture Placeholder 11">
            <a:extLst>
              <a:ext uri="{FF2B5EF4-FFF2-40B4-BE49-F238E27FC236}">
                <a16:creationId xmlns:a16="http://schemas.microsoft.com/office/drawing/2014/main" id="{292A0C94-CCCD-1ACE-EE3F-3AAA7DAFC52F}"/>
              </a:ext>
            </a:extLst>
          </p:cNvPr>
          <p:cNvSpPr>
            <a:spLocks noGrp="1"/>
          </p:cNvSpPr>
          <p:nvPr>
            <p:ph type="pic" sz="quarter" idx="12"/>
          </p:nvPr>
        </p:nvSpPr>
        <p:spPr>
          <a:xfrm>
            <a:off x="6431280" y="2103120"/>
            <a:ext cx="2240280" cy="4023360"/>
          </a:xfrm>
        </p:spPr>
        <p:txBody>
          <a:bodyPr/>
          <a:lstStyle/>
          <a:p>
            <a:r>
              <a:rPr lang="en-GB"/>
              <a:t>Click icon to add picture</a:t>
            </a:r>
            <a:endParaRPr lang="en-US"/>
          </a:p>
        </p:txBody>
      </p:sp>
      <p:sp>
        <p:nvSpPr>
          <p:cNvPr id="7" name="Text Placeholder 3">
            <a:extLst>
              <a:ext uri="{FF2B5EF4-FFF2-40B4-BE49-F238E27FC236}">
                <a16:creationId xmlns:a16="http://schemas.microsoft.com/office/drawing/2014/main" id="{EBE0941F-EC84-108F-647A-726CB13FD000}"/>
              </a:ext>
            </a:extLst>
          </p:cNvPr>
          <p:cNvSpPr>
            <a:spLocks noGrp="1"/>
          </p:cNvSpPr>
          <p:nvPr>
            <p:ph type="body" sz="quarter" idx="17"/>
          </p:nvPr>
        </p:nvSpPr>
        <p:spPr>
          <a:xfrm>
            <a:off x="9342120" y="1463278"/>
            <a:ext cx="2240280" cy="548163"/>
          </a:xfrm>
        </p:spPr>
        <p:txBody>
          <a:bodyPr wrap="square" anchor="ctr" anchorCtr="0">
            <a:spAutoFit/>
          </a:bodyPr>
          <a:lstStyle>
            <a:lvl1pPr marL="0" indent="0">
              <a:buNone/>
              <a:defRPr sz="1400" b="1">
                <a:latin typeface="+mn-lt"/>
              </a:defRPr>
            </a:lvl1pPr>
          </a:lstStyle>
          <a:p>
            <a:pPr lvl="0"/>
            <a:r>
              <a:rPr lang="en-GB"/>
              <a:t>Click to edit Master text styles</a:t>
            </a:r>
          </a:p>
        </p:txBody>
      </p:sp>
      <p:sp>
        <p:nvSpPr>
          <p:cNvPr id="4" name="Picture Placeholder 11">
            <a:extLst>
              <a:ext uri="{FF2B5EF4-FFF2-40B4-BE49-F238E27FC236}">
                <a16:creationId xmlns:a16="http://schemas.microsoft.com/office/drawing/2014/main" id="{273AE085-219F-7944-7266-65BE5ACA42F8}"/>
              </a:ext>
            </a:extLst>
          </p:cNvPr>
          <p:cNvSpPr>
            <a:spLocks noGrp="1"/>
          </p:cNvSpPr>
          <p:nvPr>
            <p:ph type="pic" sz="quarter" idx="13"/>
          </p:nvPr>
        </p:nvSpPr>
        <p:spPr>
          <a:xfrm>
            <a:off x="9342120" y="2103120"/>
            <a:ext cx="2240280" cy="4023360"/>
          </a:xfrm>
        </p:spPr>
        <p:txBody>
          <a:bodyPr/>
          <a:lstStyle/>
          <a:p>
            <a:r>
              <a:rPr lang="en-GB"/>
              <a:t>Click icon to add picture</a:t>
            </a:r>
            <a:endParaRPr lang="en-US"/>
          </a:p>
        </p:txBody>
      </p:sp>
      <p:sp>
        <p:nvSpPr>
          <p:cNvPr id="11" name="Footer Placeholder 10">
            <a:extLst>
              <a:ext uri="{FF2B5EF4-FFF2-40B4-BE49-F238E27FC236}">
                <a16:creationId xmlns:a16="http://schemas.microsoft.com/office/drawing/2014/main" id="{2D1AAD5D-057A-DD5F-90D3-857CDC599D94}"/>
              </a:ext>
            </a:extLst>
          </p:cNvPr>
          <p:cNvSpPr>
            <a:spLocks noGrp="1"/>
          </p:cNvSpPr>
          <p:nvPr>
            <p:ph type="ftr" sz="quarter" idx="19"/>
          </p:nvPr>
        </p:nvSpPr>
        <p:spPr/>
        <p:txBody>
          <a:bodyPr/>
          <a:lstStyle/>
          <a:p>
            <a:endParaRPr lang="en-US"/>
          </a:p>
        </p:txBody>
      </p:sp>
      <p:sp>
        <p:nvSpPr>
          <p:cNvPr id="13" name="Slide Number Placeholder 12">
            <a:extLst>
              <a:ext uri="{FF2B5EF4-FFF2-40B4-BE49-F238E27FC236}">
                <a16:creationId xmlns:a16="http://schemas.microsoft.com/office/drawing/2014/main" id="{5024F614-A8FC-DFE2-56F8-8E640DCA191B}"/>
              </a:ext>
            </a:extLst>
          </p:cNvPr>
          <p:cNvSpPr>
            <a:spLocks noGrp="1"/>
          </p:cNvSpPr>
          <p:nvPr>
            <p:ph type="sldNum" sz="quarter" idx="20"/>
          </p:nvPr>
        </p:nvSpPr>
        <p:spPr/>
        <p:txBody>
          <a:bodyPr/>
          <a:lstStyle/>
          <a:p>
            <a:pPr algn="r"/>
            <a:fld id="{DEC9D0C1-7FBA-40E3-98AB-77B8E8CCE3DF}" type="slidenum">
              <a:rPr lang="en-US" smtClean="0"/>
              <a:pPr algn="r"/>
              <a:t>‹#›</a:t>
            </a:fld>
            <a:endParaRPr lang="en-US"/>
          </a:p>
        </p:txBody>
      </p:sp>
      <p:sp>
        <p:nvSpPr>
          <p:cNvPr id="9" name="Date Placeholder 8">
            <a:extLst>
              <a:ext uri="{FF2B5EF4-FFF2-40B4-BE49-F238E27FC236}">
                <a16:creationId xmlns:a16="http://schemas.microsoft.com/office/drawing/2014/main" id="{C5A2DDEE-A8FC-94B8-B36F-644161312658}"/>
              </a:ext>
            </a:extLst>
          </p:cNvPr>
          <p:cNvSpPr>
            <a:spLocks noGrp="1"/>
          </p:cNvSpPr>
          <p:nvPr>
            <p:ph type="dt" sz="half" idx="18"/>
          </p:nvPr>
        </p:nvSpPr>
        <p:spPr/>
        <p:txBody>
          <a:bodyPr/>
          <a:lstStyle/>
          <a:p>
            <a:fld id="{C643547A-9664-4844-975D-62CB592093FC}" type="datetime1">
              <a:rPr lang="en-US" smtClean="0"/>
              <a:t>12/16/25</a:t>
            </a:fld>
            <a:endParaRPr lang="en-US"/>
          </a:p>
        </p:txBody>
      </p:sp>
    </p:spTree>
    <p:extLst>
      <p:ext uri="{BB962C8B-B14F-4D97-AF65-F5344CB8AC3E}">
        <p14:creationId xmlns:p14="http://schemas.microsoft.com/office/powerpoint/2010/main" val="3172503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78697-148C-E5F7-1EF7-EE332DEF0CA5}"/>
              </a:ext>
            </a:extLst>
          </p:cNvPr>
          <p:cNvSpPr>
            <a:spLocks noGrp="1"/>
          </p:cNvSpPr>
          <p:nvPr>
            <p:ph type="ctrTitle"/>
          </p:nvPr>
        </p:nvSpPr>
        <p:spPr>
          <a:xfrm>
            <a:off x="609600" y="1122363"/>
            <a:ext cx="10972800" cy="2387600"/>
          </a:xfrm>
        </p:spPr>
        <p:txBody>
          <a:bodyPr lIns="0" anchor="b">
            <a:noAutofit/>
          </a:bodyPr>
          <a:lstStyle>
            <a:lvl1pPr algn="l">
              <a:lnSpc>
                <a:spcPct val="80000"/>
              </a:lnSpc>
              <a:defRPr sz="7700" spc="-120" baseline="0"/>
            </a:lvl1pPr>
          </a:lstStyle>
          <a:p>
            <a:r>
              <a:rPr lang="en-GB"/>
              <a:t>Click to edit Master title style</a:t>
            </a:r>
            <a:endParaRPr lang="en-US"/>
          </a:p>
        </p:txBody>
      </p:sp>
      <p:sp>
        <p:nvSpPr>
          <p:cNvPr id="3" name="Subtitle 2">
            <a:extLst>
              <a:ext uri="{FF2B5EF4-FFF2-40B4-BE49-F238E27FC236}">
                <a16:creationId xmlns:a16="http://schemas.microsoft.com/office/drawing/2014/main" id="{70550909-4DC4-B1F0-6047-92EEC94F9109}"/>
              </a:ext>
            </a:extLst>
          </p:cNvPr>
          <p:cNvSpPr>
            <a:spLocks noGrp="1"/>
          </p:cNvSpPr>
          <p:nvPr>
            <p:ph type="subTitle" idx="1"/>
          </p:nvPr>
        </p:nvSpPr>
        <p:spPr>
          <a:xfrm>
            <a:off x="609600" y="3602038"/>
            <a:ext cx="10972800" cy="1655762"/>
          </a:xfrm>
        </p:spPr>
        <p:txBody>
          <a:bodyPr lIns="0" rIns="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12" name="Thread">
            <a:extLst>
              <a:ext uri="{FF2B5EF4-FFF2-40B4-BE49-F238E27FC236}">
                <a16:creationId xmlns:a16="http://schemas.microsoft.com/office/drawing/2014/main" id="{B6083D35-FA56-96A9-7AD6-A71D01DC0CD9}"/>
              </a:ext>
              <a:ext uri="{C183D7F6-B498-43B3-948B-1728B52AA6E4}">
                <adec:decorative xmlns:adec="http://schemas.microsoft.com/office/drawing/2017/decorative" val="1"/>
              </a:ext>
            </a:extLst>
          </p:cNvPr>
          <p:cNvSpPr/>
          <p:nvPr userDrawn="1"/>
        </p:nvSpPr>
        <p:spPr>
          <a:xfrm>
            <a:off x="-1"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pic>
        <p:nvPicPr>
          <p:cNvPr id="5" name="Picture 4" descr="A red and black number&#10;&#10;Description automatically generated">
            <a:extLst>
              <a:ext uri="{FF2B5EF4-FFF2-40B4-BE49-F238E27FC236}">
                <a16:creationId xmlns:a16="http://schemas.microsoft.com/office/drawing/2014/main" id="{1FEC818F-5FDE-7FC3-B076-F61506203AE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7028" y="6003486"/>
            <a:ext cx="1316736" cy="318212"/>
          </a:xfrm>
          <a:prstGeom prst="rect">
            <a:avLst/>
          </a:prstGeom>
        </p:spPr>
      </p:pic>
    </p:spTree>
    <p:extLst>
      <p:ext uri="{BB962C8B-B14F-4D97-AF65-F5344CB8AC3E}">
        <p14:creationId xmlns:p14="http://schemas.microsoft.com/office/powerpoint/2010/main" val="1243225111"/>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ive Columns -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Text Placeholder 1">
            <a:extLst>
              <a:ext uri="{FF2B5EF4-FFF2-40B4-BE49-F238E27FC236}">
                <a16:creationId xmlns:a16="http://schemas.microsoft.com/office/drawing/2014/main" id="{C2F326F4-6AE1-8C74-A50F-7DF9054A0B23}"/>
              </a:ext>
            </a:extLst>
          </p:cNvPr>
          <p:cNvSpPr>
            <a:spLocks noGrp="1"/>
          </p:cNvSpPr>
          <p:nvPr>
            <p:ph type="body" sz="quarter" idx="14"/>
          </p:nvPr>
        </p:nvSpPr>
        <p:spPr>
          <a:xfrm>
            <a:off x="609600" y="1463278"/>
            <a:ext cx="1828800" cy="548163"/>
          </a:xfrm>
        </p:spPr>
        <p:txBody>
          <a:bodyPr wrap="square" anchor="ctr" anchorCtr="0">
            <a:spAutoFit/>
          </a:bodyPr>
          <a:lstStyle>
            <a:lvl1pPr marL="0" indent="0">
              <a:buNone/>
              <a:defRPr sz="1400" b="1">
                <a:latin typeface="+mn-lt"/>
              </a:defRPr>
            </a:lvl1pPr>
          </a:lstStyle>
          <a:p>
            <a:pPr lvl="0"/>
            <a:r>
              <a:rPr lang="en-GB"/>
              <a:t>Click to edit Master text styles</a:t>
            </a:r>
          </a:p>
        </p:txBody>
      </p:sp>
      <p:sp>
        <p:nvSpPr>
          <p:cNvPr id="8" name="Picture Placeholder 1">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2103120"/>
            <a:ext cx="1828800" cy="4023360"/>
          </a:xfrm>
        </p:spPr>
        <p:txBody>
          <a:bodyPr/>
          <a:lstStyle/>
          <a:p>
            <a:r>
              <a:rPr lang="en-GB"/>
              <a:t>Click icon to add picture</a:t>
            </a:r>
            <a:endParaRPr lang="en-US"/>
          </a:p>
        </p:txBody>
      </p:sp>
      <p:sp>
        <p:nvSpPr>
          <p:cNvPr id="5" name="Text Placeholder 2">
            <a:extLst>
              <a:ext uri="{FF2B5EF4-FFF2-40B4-BE49-F238E27FC236}">
                <a16:creationId xmlns:a16="http://schemas.microsoft.com/office/drawing/2014/main" id="{37F3A760-EE34-C8A5-89C3-5467A9BC0CA9}"/>
              </a:ext>
            </a:extLst>
          </p:cNvPr>
          <p:cNvSpPr>
            <a:spLocks noGrp="1"/>
          </p:cNvSpPr>
          <p:nvPr>
            <p:ph type="body" sz="quarter" idx="15"/>
          </p:nvPr>
        </p:nvSpPr>
        <p:spPr>
          <a:xfrm>
            <a:off x="2895600" y="1463278"/>
            <a:ext cx="1828800" cy="548163"/>
          </a:xfrm>
        </p:spPr>
        <p:txBody>
          <a:bodyPr wrap="square" anchor="ctr" anchorCtr="0">
            <a:spAutoFit/>
          </a:bodyPr>
          <a:lstStyle>
            <a:lvl1pPr marL="0" indent="0">
              <a:buNone/>
              <a:defRPr sz="1400" b="1">
                <a:latin typeface="+mn-lt"/>
              </a:defRPr>
            </a:lvl1pPr>
          </a:lstStyle>
          <a:p>
            <a:pPr lvl="0"/>
            <a:r>
              <a:rPr lang="en-GB"/>
              <a:t>Click to edit Master text styles</a:t>
            </a:r>
          </a:p>
        </p:txBody>
      </p:sp>
      <p:sp>
        <p:nvSpPr>
          <p:cNvPr id="10" name="Picture Placeholder 2">
            <a:extLst>
              <a:ext uri="{FF2B5EF4-FFF2-40B4-BE49-F238E27FC236}">
                <a16:creationId xmlns:a16="http://schemas.microsoft.com/office/drawing/2014/main" id="{A160F384-0CC4-8E1E-C546-28F7B7D6B282}"/>
              </a:ext>
            </a:extLst>
          </p:cNvPr>
          <p:cNvSpPr>
            <a:spLocks noGrp="1"/>
          </p:cNvSpPr>
          <p:nvPr>
            <p:ph type="pic" sz="quarter" idx="11"/>
          </p:nvPr>
        </p:nvSpPr>
        <p:spPr>
          <a:xfrm>
            <a:off x="2895600" y="2103120"/>
            <a:ext cx="1828800" cy="4023360"/>
          </a:xfrm>
        </p:spPr>
        <p:txBody>
          <a:bodyPr/>
          <a:lstStyle/>
          <a:p>
            <a:r>
              <a:rPr lang="en-GB"/>
              <a:t>Click icon to add picture</a:t>
            </a:r>
            <a:endParaRPr lang="en-US"/>
          </a:p>
        </p:txBody>
      </p:sp>
      <p:sp>
        <p:nvSpPr>
          <p:cNvPr id="6" name="Text Placeholder 3">
            <a:extLst>
              <a:ext uri="{FF2B5EF4-FFF2-40B4-BE49-F238E27FC236}">
                <a16:creationId xmlns:a16="http://schemas.microsoft.com/office/drawing/2014/main" id="{EC84D014-5A6E-8592-C6D8-45C3986A87F8}"/>
              </a:ext>
            </a:extLst>
          </p:cNvPr>
          <p:cNvSpPr>
            <a:spLocks noGrp="1"/>
          </p:cNvSpPr>
          <p:nvPr>
            <p:ph type="body" sz="quarter" idx="16"/>
          </p:nvPr>
        </p:nvSpPr>
        <p:spPr>
          <a:xfrm>
            <a:off x="5181600" y="1463278"/>
            <a:ext cx="1828800" cy="548163"/>
          </a:xfrm>
        </p:spPr>
        <p:txBody>
          <a:bodyPr wrap="square" anchor="ctr" anchorCtr="0">
            <a:spAutoFit/>
          </a:bodyPr>
          <a:lstStyle>
            <a:lvl1pPr marL="0" indent="0">
              <a:buNone/>
              <a:defRPr sz="1400" b="1">
                <a:latin typeface="+mn-lt"/>
              </a:defRPr>
            </a:lvl1pPr>
          </a:lstStyle>
          <a:p>
            <a:pPr lvl="0"/>
            <a:r>
              <a:rPr lang="en-GB"/>
              <a:t>Click to edit Master text styles</a:t>
            </a:r>
          </a:p>
        </p:txBody>
      </p:sp>
      <p:sp>
        <p:nvSpPr>
          <p:cNvPr id="12" name="Picture Placeholder 3">
            <a:extLst>
              <a:ext uri="{FF2B5EF4-FFF2-40B4-BE49-F238E27FC236}">
                <a16:creationId xmlns:a16="http://schemas.microsoft.com/office/drawing/2014/main" id="{292A0C94-CCCD-1ACE-EE3F-3AAA7DAFC52F}"/>
              </a:ext>
            </a:extLst>
          </p:cNvPr>
          <p:cNvSpPr>
            <a:spLocks noGrp="1"/>
          </p:cNvSpPr>
          <p:nvPr>
            <p:ph type="pic" sz="quarter" idx="12"/>
          </p:nvPr>
        </p:nvSpPr>
        <p:spPr>
          <a:xfrm>
            <a:off x="5181600" y="2103120"/>
            <a:ext cx="1828800" cy="4023360"/>
          </a:xfrm>
        </p:spPr>
        <p:txBody>
          <a:bodyPr/>
          <a:lstStyle/>
          <a:p>
            <a:r>
              <a:rPr lang="en-GB"/>
              <a:t>Click icon to add picture</a:t>
            </a:r>
            <a:endParaRPr lang="en-US"/>
          </a:p>
        </p:txBody>
      </p:sp>
      <p:sp>
        <p:nvSpPr>
          <p:cNvPr id="7" name="Text Placeholder 4">
            <a:extLst>
              <a:ext uri="{FF2B5EF4-FFF2-40B4-BE49-F238E27FC236}">
                <a16:creationId xmlns:a16="http://schemas.microsoft.com/office/drawing/2014/main" id="{EBE0941F-EC84-108F-647A-726CB13FD000}"/>
              </a:ext>
            </a:extLst>
          </p:cNvPr>
          <p:cNvSpPr>
            <a:spLocks noGrp="1"/>
          </p:cNvSpPr>
          <p:nvPr>
            <p:ph type="body" sz="quarter" idx="17"/>
          </p:nvPr>
        </p:nvSpPr>
        <p:spPr>
          <a:xfrm>
            <a:off x="7467600" y="1463278"/>
            <a:ext cx="1828800" cy="548163"/>
          </a:xfrm>
        </p:spPr>
        <p:txBody>
          <a:bodyPr wrap="square" anchor="ctr" anchorCtr="0">
            <a:spAutoFit/>
          </a:bodyPr>
          <a:lstStyle>
            <a:lvl1pPr marL="0" indent="0">
              <a:buNone/>
              <a:defRPr sz="1400" b="1">
                <a:latin typeface="+mn-lt"/>
              </a:defRPr>
            </a:lvl1pPr>
          </a:lstStyle>
          <a:p>
            <a:pPr lvl="0"/>
            <a:r>
              <a:rPr lang="en-GB"/>
              <a:t>Click to edit Master text styles</a:t>
            </a:r>
          </a:p>
        </p:txBody>
      </p:sp>
      <p:sp>
        <p:nvSpPr>
          <p:cNvPr id="4" name="Picture Placeholder 4">
            <a:extLst>
              <a:ext uri="{FF2B5EF4-FFF2-40B4-BE49-F238E27FC236}">
                <a16:creationId xmlns:a16="http://schemas.microsoft.com/office/drawing/2014/main" id="{273AE085-219F-7944-7266-65BE5ACA42F8}"/>
              </a:ext>
            </a:extLst>
          </p:cNvPr>
          <p:cNvSpPr>
            <a:spLocks noGrp="1"/>
          </p:cNvSpPr>
          <p:nvPr>
            <p:ph type="pic" sz="quarter" idx="13"/>
          </p:nvPr>
        </p:nvSpPr>
        <p:spPr>
          <a:xfrm>
            <a:off x="7467600" y="2103120"/>
            <a:ext cx="1828800" cy="4023360"/>
          </a:xfrm>
        </p:spPr>
        <p:txBody>
          <a:bodyPr/>
          <a:lstStyle/>
          <a:p>
            <a:r>
              <a:rPr lang="en-GB"/>
              <a:t>Click icon to add picture</a:t>
            </a:r>
            <a:endParaRPr lang="en-US"/>
          </a:p>
        </p:txBody>
      </p:sp>
      <p:sp>
        <p:nvSpPr>
          <p:cNvPr id="14" name="Text Placeholder 5">
            <a:extLst>
              <a:ext uri="{FF2B5EF4-FFF2-40B4-BE49-F238E27FC236}">
                <a16:creationId xmlns:a16="http://schemas.microsoft.com/office/drawing/2014/main" id="{A816AF76-E218-238B-8714-A13AEDC0F554}"/>
              </a:ext>
            </a:extLst>
          </p:cNvPr>
          <p:cNvSpPr>
            <a:spLocks noGrp="1"/>
          </p:cNvSpPr>
          <p:nvPr>
            <p:ph type="body" sz="quarter" idx="21"/>
          </p:nvPr>
        </p:nvSpPr>
        <p:spPr>
          <a:xfrm>
            <a:off x="9753600" y="1463278"/>
            <a:ext cx="1828800" cy="548163"/>
          </a:xfrm>
        </p:spPr>
        <p:txBody>
          <a:bodyPr wrap="square" anchor="ctr" anchorCtr="0">
            <a:spAutoFit/>
          </a:bodyPr>
          <a:lstStyle>
            <a:lvl1pPr marL="0" indent="0">
              <a:buNone/>
              <a:defRPr sz="1400" b="1">
                <a:latin typeface="+mn-lt"/>
              </a:defRPr>
            </a:lvl1pPr>
          </a:lstStyle>
          <a:p>
            <a:pPr lvl="0"/>
            <a:r>
              <a:rPr lang="en-GB"/>
              <a:t>Click to edit Master text styles</a:t>
            </a:r>
          </a:p>
        </p:txBody>
      </p:sp>
      <p:sp>
        <p:nvSpPr>
          <p:cNvPr id="15" name="Picture Placeholder 5">
            <a:extLst>
              <a:ext uri="{FF2B5EF4-FFF2-40B4-BE49-F238E27FC236}">
                <a16:creationId xmlns:a16="http://schemas.microsoft.com/office/drawing/2014/main" id="{153949DF-ED8E-0DEE-DBED-CB495FE60E49}"/>
              </a:ext>
            </a:extLst>
          </p:cNvPr>
          <p:cNvSpPr>
            <a:spLocks noGrp="1"/>
          </p:cNvSpPr>
          <p:nvPr>
            <p:ph type="pic" sz="quarter" idx="22"/>
          </p:nvPr>
        </p:nvSpPr>
        <p:spPr>
          <a:xfrm>
            <a:off x="9753600" y="2103120"/>
            <a:ext cx="1828800" cy="4023360"/>
          </a:xfrm>
        </p:spPr>
        <p:txBody>
          <a:bodyPr/>
          <a:lstStyle/>
          <a:p>
            <a:r>
              <a:rPr lang="en-GB"/>
              <a:t>Click icon to add picture</a:t>
            </a:r>
            <a:endParaRPr lang="en-US"/>
          </a:p>
        </p:txBody>
      </p:sp>
      <p:sp>
        <p:nvSpPr>
          <p:cNvPr id="11" name="Footer Placeholder 10">
            <a:extLst>
              <a:ext uri="{FF2B5EF4-FFF2-40B4-BE49-F238E27FC236}">
                <a16:creationId xmlns:a16="http://schemas.microsoft.com/office/drawing/2014/main" id="{2D1AAD5D-057A-DD5F-90D3-857CDC599D94}"/>
              </a:ext>
            </a:extLst>
          </p:cNvPr>
          <p:cNvSpPr>
            <a:spLocks noGrp="1"/>
          </p:cNvSpPr>
          <p:nvPr>
            <p:ph type="ftr" sz="quarter" idx="19"/>
          </p:nvPr>
        </p:nvSpPr>
        <p:spPr/>
        <p:txBody>
          <a:bodyPr/>
          <a:lstStyle/>
          <a:p>
            <a:endParaRPr lang="en-US"/>
          </a:p>
        </p:txBody>
      </p:sp>
      <p:sp>
        <p:nvSpPr>
          <p:cNvPr id="13" name="Slide Number Placeholder 12">
            <a:extLst>
              <a:ext uri="{FF2B5EF4-FFF2-40B4-BE49-F238E27FC236}">
                <a16:creationId xmlns:a16="http://schemas.microsoft.com/office/drawing/2014/main" id="{5024F614-A8FC-DFE2-56F8-8E640DCA191B}"/>
              </a:ext>
            </a:extLst>
          </p:cNvPr>
          <p:cNvSpPr>
            <a:spLocks noGrp="1"/>
          </p:cNvSpPr>
          <p:nvPr>
            <p:ph type="sldNum" sz="quarter" idx="20"/>
          </p:nvPr>
        </p:nvSpPr>
        <p:spPr/>
        <p:txBody>
          <a:bodyPr/>
          <a:lstStyle/>
          <a:p>
            <a:pPr algn="r"/>
            <a:fld id="{DEC9D0C1-7FBA-40E3-98AB-77B8E8CCE3DF}" type="slidenum">
              <a:rPr lang="en-US" smtClean="0"/>
              <a:pPr algn="r"/>
              <a:t>‹#›</a:t>
            </a:fld>
            <a:endParaRPr lang="en-US"/>
          </a:p>
        </p:txBody>
      </p:sp>
      <p:sp>
        <p:nvSpPr>
          <p:cNvPr id="9" name="Date Placeholder 8">
            <a:extLst>
              <a:ext uri="{FF2B5EF4-FFF2-40B4-BE49-F238E27FC236}">
                <a16:creationId xmlns:a16="http://schemas.microsoft.com/office/drawing/2014/main" id="{C5A2DDEE-A8FC-94B8-B36F-644161312658}"/>
              </a:ext>
            </a:extLst>
          </p:cNvPr>
          <p:cNvSpPr>
            <a:spLocks noGrp="1"/>
          </p:cNvSpPr>
          <p:nvPr>
            <p:ph type="dt" sz="half" idx="18"/>
          </p:nvPr>
        </p:nvSpPr>
        <p:spPr/>
        <p:txBody>
          <a:bodyPr/>
          <a:lstStyle/>
          <a:p>
            <a:fld id="{C643547A-9664-4844-975D-62CB592093FC}" type="datetime1">
              <a:rPr lang="en-US" smtClean="0"/>
              <a:t>12/16/25</a:t>
            </a:fld>
            <a:endParaRPr lang="en-US"/>
          </a:p>
        </p:txBody>
      </p:sp>
    </p:spTree>
    <p:extLst>
      <p:ext uri="{BB962C8B-B14F-4D97-AF65-F5344CB8AC3E}">
        <p14:creationId xmlns:p14="http://schemas.microsoft.com/office/powerpoint/2010/main" val="14516352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rid - 1x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1554480"/>
            <a:ext cx="10972800" cy="4572000"/>
          </a:xfrm>
        </p:spPr>
        <p:txBody>
          <a:bodyPr/>
          <a:lstStyle/>
          <a:p>
            <a:r>
              <a:rPr lang="en-GB"/>
              <a:t>Click icon to add picture</a:t>
            </a:r>
            <a:endParaRPr lang="en-US"/>
          </a:p>
        </p:txBody>
      </p:sp>
      <p:sp>
        <p:nvSpPr>
          <p:cNvPr id="4" name="Footer Placeholder 3">
            <a:extLst>
              <a:ext uri="{FF2B5EF4-FFF2-40B4-BE49-F238E27FC236}">
                <a16:creationId xmlns:a16="http://schemas.microsoft.com/office/drawing/2014/main" id="{181A3878-7BE0-2310-A612-86078B468989}"/>
              </a:ext>
            </a:extLst>
          </p:cNvPr>
          <p:cNvSpPr>
            <a:spLocks noGrp="1"/>
          </p:cNvSpPr>
          <p:nvPr>
            <p:ph type="ftr" sz="quarter" idx="12"/>
          </p:nvPr>
        </p:nvSpPr>
        <p:spPr/>
        <p:txBody>
          <a:bodyPr/>
          <a:lstStyle/>
          <a:p>
            <a:endParaRPr lang="en-US"/>
          </a:p>
        </p:txBody>
      </p:sp>
      <p:sp>
        <p:nvSpPr>
          <p:cNvPr id="5" name="Slide Number Placeholder 4">
            <a:extLst>
              <a:ext uri="{FF2B5EF4-FFF2-40B4-BE49-F238E27FC236}">
                <a16:creationId xmlns:a16="http://schemas.microsoft.com/office/drawing/2014/main" id="{FF64CF29-7F88-6F4B-09E2-25D36FC00EB9}"/>
              </a:ext>
            </a:extLst>
          </p:cNvPr>
          <p:cNvSpPr>
            <a:spLocks noGrp="1"/>
          </p:cNvSpPr>
          <p:nvPr>
            <p:ph type="sldNum" sz="quarter" idx="13"/>
          </p:nvPr>
        </p:nvSpPr>
        <p:spPr/>
        <p:txBody>
          <a:bodyPr/>
          <a:lstStyle/>
          <a:p>
            <a:pPr algn="r"/>
            <a:fld id="{DEC9D0C1-7FBA-40E3-98AB-77B8E8CCE3DF}" type="slidenum">
              <a:rPr lang="en-US" smtClean="0"/>
              <a:pPr algn="r"/>
              <a:t>‹#›</a:t>
            </a:fld>
            <a:endParaRPr lang="en-US"/>
          </a:p>
        </p:txBody>
      </p:sp>
      <p:sp>
        <p:nvSpPr>
          <p:cNvPr id="3" name="Date Placeholder 2">
            <a:extLst>
              <a:ext uri="{FF2B5EF4-FFF2-40B4-BE49-F238E27FC236}">
                <a16:creationId xmlns:a16="http://schemas.microsoft.com/office/drawing/2014/main" id="{7CA21AE2-4E9E-2DCA-4E42-C97521A8179D}"/>
              </a:ext>
            </a:extLst>
          </p:cNvPr>
          <p:cNvSpPr>
            <a:spLocks noGrp="1"/>
          </p:cNvSpPr>
          <p:nvPr>
            <p:ph type="dt" sz="half" idx="11"/>
          </p:nvPr>
        </p:nvSpPr>
        <p:spPr/>
        <p:txBody>
          <a:bodyPr/>
          <a:lstStyle/>
          <a:p>
            <a:fld id="{DBEFE4BD-2DFA-4609-895D-EFEF7C6E5A3C}" type="datetime1">
              <a:rPr lang="en-US" smtClean="0"/>
              <a:t>12/16/25</a:t>
            </a:fld>
            <a:endParaRPr lang="en-US"/>
          </a:p>
        </p:txBody>
      </p:sp>
    </p:spTree>
    <p:extLst>
      <p:ext uri="{BB962C8B-B14F-4D97-AF65-F5344CB8AC3E}">
        <p14:creationId xmlns:p14="http://schemas.microsoft.com/office/powerpoint/2010/main" val="29577985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rid - 2x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1554480"/>
            <a:ext cx="5486400" cy="2286000"/>
          </a:xfrm>
        </p:spPr>
        <p:txBody>
          <a:bodyPr/>
          <a:lstStyle/>
          <a:p>
            <a:r>
              <a:rPr lang="en-GB"/>
              <a:t>Click icon to add picture</a:t>
            </a:r>
            <a:endParaRPr lang="en-US"/>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6096000" y="1554480"/>
            <a:ext cx="5486400" cy="2286000"/>
          </a:xfrm>
        </p:spPr>
        <p:txBody>
          <a:bodyPr/>
          <a:lstStyle/>
          <a:p>
            <a:r>
              <a:rPr lang="en-GB"/>
              <a:t>Click icon to add picture</a:t>
            </a:r>
            <a:endParaRPr lang="en-US"/>
          </a:p>
        </p:txBody>
      </p:sp>
      <p:sp>
        <p:nvSpPr>
          <p:cNvPr id="3" name="Picture Placeholder 7">
            <a:extLst>
              <a:ext uri="{FF2B5EF4-FFF2-40B4-BE49-F238E27FC236}">
                <a16:creationId xmlns:a16="http://schemas.microsoft.com/office/drawing/2014/main" id="{92547B6F-C04C-1B8A-023F-2328C702D34B}"/>
              </a:ext>
            </a:extLst>
          </p:cNvPr>
          <p:cNvSpPr>
            <a:spLocks noGrp="1"/>
          </p:cNvSpPr>
          <p:nvPr>
            <p:ph type="pic" sz="quarter" idx="12"/>
          </p:nvPr>
        </p:nvSpPr>
        <p:spPr>
          <a:xfrm>
            <a:off x="609600" y="3840480"/>
            <a:ext cx="5486400" cy="2286000"/>
          </a:xfrm>
        </p:spPr>
        <p:txBody>
          <a:bodyPr/>
          <a:lstStyle/>
          <a:p>
            <a:r>
              <a:rPr lang="en-GB"/>
              <a:t>Click icon to add picture</a:t>
            </a:r>
            <a:endParaRPr lang="en-US"/>
          </a:p>
        </p:txBody>
      </p:sp>
      <p:sp>
        <p:nvSpPr>
          <p:cNvPr id="4" name="Picture Placeholder 9">
            <a:extLst>
              <a:ext uri="{FF2B5EF4-FFF2-40B4-BE49-F238E27FC236}">
                <a16:creationId xmlns:a16="http://schemas.microsoft.com/office/drawing/2014/main" id="{23A551AC-B66E-B597-2080-FD4462C44E73}"/>
              </a:ext>
            </a:extLst>
          </p:cNvPr>
          <p:cNvSpPr>
            <a:spLocks noGrp="1"/>
          </p:cNvSpPr>
          <p:nvPr>
            <p:ph type="pic" sz="quarter" idx="13"/>
          </p:nvPr>
        </p:nvSpPr>
        <p:spPr>
          <a:xfrm>
            <a:off x="6096000" y="3840480"/>
            <a:ext cx="5486400" cy="2286000"/>
          </a:xfrm>
        </p:spPr>
        <p:txBody>
          <a:bodyPr/>
          <a:lstStyle/>
          <a:p>
            <a:r>
              <a:rPr lang="en-GB"/>
              <a:t>Click icon to add picture</a:t>
            </a:r>
            <a:endParaRPr lang="en-US"/>
          </a:p>
        </p:txBody>
      </p:sp>
      <p:sp>
        <p:nvSpPr>
          <p:cNvPr id="6" name="Footer Placeholder 5">
            <a:extLst>
              <a:ext uri="{FF2B5EF4-FFF2-40B4-BE49-F238E27FC236}">
                <a16:creationId xmlns:a16="http://schemas.microsoft.com/office/drawing/2014/main" id="{50754D71-8CDC-675B-86A7-C34916398619}"/>
              </a:ext>
            </a:extLst>
          </p:cNvPr>
          <p:cNvSpPr>
            <a:spLocks noGrp="1"/>
          </p:cNvSpPr>
          <p:nvPr>
            <p:ph type="ftr" sz="quarter" idx="15"/>
          </p:nvPr>
        </p:nvSpPr>
        <p:spPr/>
        <p:txBody>
          <a:bodyPr/>
          <a:lstStyle/>
          <a:p>
            <a:endParaRPr lang="en-US"/>
          </a:p>
        </p:txBody>
      </p:sp>
      <p:sp>
        <p:nvSpPr>
          <p:cNvPr id="7" name="Slide Number Placeholder 6">
            <a:extLst>
              <a:ext uri="{FF2B5EF4-FFF2-40B4-BE49-F238E27FC236}">
                <a16:creationId xmlns:a16="http://schemas.microsoft.com/office/drawing/2014/main" id="{8B9CD24B-DB8B-D332-CD41-DCE59AE976B8}"/>
              </a:ext>
            </a:extLst>
          </p:cNvPr>
          <p:cNvSpPr>
            <a:spLocks noGrp="1"/>
          </p:cNvSpPr>
          <p:nvPr>
            <p:ph type="sldNum" sz="quarter" idx="16"/>
          </p:nvPr>
        </p:nvSpPr>
        <p:spPr/>
        <p:txBody>
          <a:bodyPr/>
          <a:lstStyle/>
          <a:p>
            <a:pPr algn="r"/>
            <a:fld id="{DEC9D0C1-7FBA-40E3-98AB-77B8E8CCE3DF}" type="slidenum">
              <a:rPr lang="en-US" smtClean="0"/>
              <a:pPr algn="r"/>
              <a:t>‹#›</a:t>
            </a:fld>
            <a:endParaRPr lang="en-US"/>
          </a:p>
        </p:txBody>
      </p:sp>
      <p:sp>
        <p:nvSpPr>
          <p:cNvPr id="5" name="Date Placeholder 4">
            <a:extLst>
              <a:ext uri="{FF2B5EF4-FFF2-40B4-BE49-F238E27FC236}">
                <a16:creationId xmlns:a16="http://schemas.microsoft.com/office/drawing/2014/main" id="{C03B885C-55AF-9895-D16F-0BE3094261A0}"/>
              </a:ext>
            </a:extLst>
          </p:cNvPr>
          <p:cNvSpPr>
            <a:spLocks noGrp="1"/>
          </p:cNvSpPr>
          <p:nvPr>
            <p:ph type="dt" sz="half" idx="14"/>
          </p:nvPr>
        </p:nvSpPr>
        <p:spPr/>
        <p:txBody>
          <a:bodyPr/>
          <a:lstStyle/>
          <a:p>
            <a:fld id="{FE62A065-523E-4F5D-A1E3-FF3942EE8A67}" type="datetime1">
              <a:rPr lang="en-US" smtClean="0"/>
              <a:t>12/16/25</a:t>
            </a:fld>
            <a:endParaRPr lang="en-US"/>
          </a:p>
        </p:txBody>
      </p:sp>
    </p:spTree>
    <p:extLst>
      <p:ext uri="{BB962C8B-B14F-4D97-AF65-F5344CB8AC3E}">
        <p14:creationId xmlns:p14="http://schemas.microsoft.com/office/powerpoint/2010/main" val="28836733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Grid - 3x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1554480"/>
            <a:ext cx="3657600" cy="2286000"/>
          </a:xfrm>
        </p:spPr>
        <p:txBody>
          <a:bodyPr/>
          <a:lstStyle/>
          <a:p>
            <a:r>
              <a:rPr lang="en-GB"/>
              <a:t>Click icon to add picture</a:t>
            </a:r>
            <a:endParaRPr lang="en-US"/>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4267200" y="1554480"/>
            <a:ext cx="3657600" cy="2286000"/>
          </a:xfrm>
        </p:spPr>
        <p:txBody>
          <a:bodyPr/>
          <a:lstStyle/>
          <a:p>
            <a:r>
              <a:rPr lang="en-GB"/>
              <a:t>Click icon to add picture</a:t>
            </a:r>
            <a:endParaRPr lang="en-US"/>
          </a:p>
        </p:txBody>
      </p:sp>
      <p:sp>
        <p:nvSpPr>
          <p:cNvPr id="12" name="Picture Placeholder 11">
            <a:extLst>
              <a:ext uri="{FF2B5EF4-FFF2-40B4-BE49-F238E27FC236}">
                <a16:creationId xmlns:a16="http://schemas.microsoft.com/office/drawing/2014/main" id="{292A0C94-CCCD-1ACE-EE3F-3AAA7DAFC52F}"/>
              </a:ext>
            </a:extLst>
          </p:cNvPr>
          <p:cNvSpPr>
            <a:spLocks noGrp="1"/>
          </p:cNvSpPr>
          <p:nvPr>
            <p:ph type="pic" sz="quarter" idx="12"/>
          </p:nvPr>
        </p:nvSpPr>
        <p:spPr>
          <a:xfrm>
            <a:off x="7924800" y="1554480"/>
            <a:ext cx="3657600" cy="2286000"/>
          </a:xfrm>
        </p:spPr>
        <p:txBody>
          <a:bodyPr/>
          <a:lstStyle/>
          <a:p>
            <a:r>
              <a:rPr lang="en-GB"/>
              <a:t>Click icon to add picture</a:t>
            </a:r>
            <a:endParaRPr lang="en-US"/>
          </a:p>
        </p:txBody>
      </p:sp>
      <p:sp>
        <p:nvSpPr>
          <p:cNvPr id="14" name="Picture Placeholder 13">
            <a:extLst>
              <a:ext uri="{FF2B5EF4-FFF2-40B4-BE49-F238E27FC236}">
                <a16:creationId xmlns:a16="http://schemas.microsoft.com/office/drawing/2014/main" id="{1B2B2E44-F595-7BB6-29AF-8641CEDC7AD0}"/>
              </a:ext>
            </a:extLst>
          </p:cNvPr>
          <p:cNvSpPr>
            <a:spLocks noGrp="1"/>
          </p:cNvSpPr>
          <p:nvPr>
            <p:ph type="pic" sz="quarter" idx="13"/>
          </p:nvPr>
        </p:nvSpPr>
        <p:spPr>
          <a:xfrm>
            <a:off x="609600" y="3840480"/>
            <a:ext cx="3657600" cy="2286000"/>
          </a:xfrm>
        </p:spPr>
        <p:txBody>
          <a:bodyPr/>
          <a:lstStyle/>
          <a:p>
            <a:r>
              <a:rPr lang="en-GB"/>
              <a:t>Click icon to add picture</a:t>
            </a:r>
            <a:endParaRPr lang="en-US"/>
          </a:p>
        </p:txBody>
      </p:sp>
      <p:sp>
        <p:nvSpPr>
          <p:cNvPr id="16" name="Picture Placeholder 15">
            <a:extLst>
              <a:ext uri="{FF2B5EF4-FFF2-40B4-BE49-F238E27FC236}">
                <a16:creationId xmlns:a16="http://schemas.microsoft.com/office/drawing/2014/main" id="{9F1FEECA-D863-9A52-B628-DC29A5E3A3FF}"/>
              </a:ext>
            </a:extLst>
          </p:cNvPr>
          <p:cNvSpPr>
            <a:spLocks noGrp="1"/>
          </p:cNvSpPr>
          <p:nvPr>
            <p:ph type="pic" sz="quarter" idx="14"/>
          </p:nvPr>
        </p:nvSpPr>
        <p:spPr>
          <a:xfrm>
            <a:off x="4267200" y="3840480"/>
            <a:ext cx="3657600" cy="2286000"/>
          </a:xfrm>
        </p:spPr>
        <p:txBody>
          <a:bodyPr/>
          <a:lstStyle/>
          <a:p>
            <a:r>
              <a:rPr lang="en-GB"/>
              <a:t>Click icon to add picture</a:t>
            </a:r>
            <a:endParaRPr lang="en-US"/>
          </a:p>
        </p:txBody>
      </p:sp>
      <p:sp>
        <p:nvSpPr>
          <p:cNvPr id="18" name="Picture Placeholder 17">
            <a:extLst>
              <a:ext uri="{FF2B5EF4-FFF2-40B4-BE49-F238E27FC236}">
                <a16:creationId xmlns:a16="http://schemas.microsoft.com/office/drawing/2014/main" id="{5C1A3846-D263-B994-2288-4A3F6F2CC788}"/>
              </a:ext>
            </a:extLst>
          </p:cNvPr>
          <p:cNvSpPr>
            <a:spLocks noGrp="1"/>
          </p:cNvSpPr>
          <p:nvPr>
            <p:ph type="pic" sz="quarter" idx="15"/>
          </p:nvPr>
        </p:nvSpPr>
        <p:spPr>
          <a:xfrm>
            <a:off x="7924800" y="3840480"/>
            <a:ext cx="3657600" cy="2286000"/>
          </a:xfrm>
        </p:spPr>
        <p:txBody>
          <a:bodyPr/>
          <a:lstStyle/>
          <a:p>
            <a:r>
              <a:rPr lang="en-GB"/>
              <a:t>Click icon to add picture</a:t>
            </a:r>
            <a:endParaRPr lang="en-US"/>
          </a:p>
        </p:txBody>
      </p:sp>
      <p:sp>
        <p:nvSpPr>
          <p:cNvPr id="20" name="Footer Placeholder 19">
            <a:extLst>
              <a:ext uri="{FF2B5EF4-FFF2-40B4-BE49-F238E27FC236}">
                <a16:creationId xmlns:a16="http://schemas.microsoft.com/office/drawing/2014/main" id="{42B1270B-1E15-714E-4AFB-2507475C5E96}"/>
              </a:ext>
            </a:extLst>
          </p:cNvPr>
          <p:cNvSpPr>
            <a:spLocks noGrp="1"/>
          </p:cNvSpPr>
          <p:nvPr>
            <p:ph type="ftr" sz="quarter" idx="17"/>
          </p:nvPr>
        </p:nvSpPr>
        <p:spPr/>
        <p:txBody>
          <a:bodyPr/>
          <a:lstStyle/>
          <a:p>
            <a:endParaRPr lang="en-US"/>
          </a:p>
        </p:txBody>
      </p:sp>
      <p:sp>
        <p:nvSpPr>
          <p:cNvPr id="21" name="Slide Number Placeholder 20">
            <a:extLst>
              <a:ext uri="{FF2B5EF4-FFF2-40B4-BE49-F238E27FC236}">
                <a16:creationId xmlns:a16="http://schemas.microsoft.com/office/drawing/2014/main" id="{204BD34C-DD78-3227-60AB-175D7A656D04}"/>
              </a:ext>
            </a:extLst>
          </p:cNvPr>
          <p:cNvSpPr>
            <a:spLocks noGrp="1"/>
          </p:cNvSpPr>
          <p:nvPr>
            <p:ph type="sldNum" sz="quarter" idx="18"/>
          </p:nvPr>
        </p:nvSpPr>
        <p:spPr/>
        <p:txBody>
          <a:bodyPr/>
          <a:lstStyle/>
          <a:p>
            <a:pPr algn="r"/>
            <a:fld id="{DEC9D0C1-7FBA-40E3-98AB-77B8E8CCE3DF}" type="slidenum">
              <a:rPr lang="en-US" smtClean="0"/>
              <a:pPr algn="r"/>
              <a:t>‹#›</a:t>
            </a:fld>
            <a:endParaRPr lang="en-US"/>
          </a:p>
        </p:txBody>
      </p:sp>
      <p:sp>
        <p:nvSpPr>
          <p:cNvPr id="19" name="Date Placeholder 18">
            <a:extLst>
              <a:ext uri="{FF2B5EF4-FFF2-40B4-BE49-F238E27FC236}">
                <a16:creationId xmlns:a16="http://schemas.microsoft.com/office/drawing/2014/main" id="{2E65964F-CA9C-418E-97E4-57D80C7DB89C}"/>
              </a:ext>
            </a:extLst>
          </p:cNvPr>
          <p:cNvSpPr>
            <a:spLocks noGrp="1"/>
          </p:cNvSpPr>
          <p:nvPr>
            <p:ph type="dt" sz="half" idx="16"/>
          </p:nvPr>
        </p:nvSpPr>
        <p:spPr/>
        <p:txBody>
          <a:bodyPr/>
          <a:lstStyle/>
          <a:p>
            <a:fld id="{73D3BA94-A69C-4DF2-B5C9-A1C8B9BFC5A0}" type="datetime1">
              <a:rPr lang="en-US" smtClean="0"/>
              <a:t>12/16/25</a:t>
            </a:fld>
            <a:endParaRPr lang="en-US"/>
          </a:p>
        </p:txBody>
      </p:sp>
    </p:spTree>
    <p:extLst>
      <p:ext uri="{BB962C8B-B14F-4D97-AF65-F5344CB8AC3E}">
        <p14:creationId xmlns:p14="http://schemas.microsoft.com/office/powerpoint/2010/main" val="20616452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Grid - 8x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6" name="Rectangle 5">
            <a:extLst>
              <a:ext uri="{FF2B5EF4-FFF2-40B4-BE49-F238E27FC236}">
                <a16:creationId xmlns:a16="http://schemas.microsoft.com/office/drawing/2014/main" id="{D8543630-6F53-6353-3B93-FFFD99FF0C79}"/>
              </a:ext>
            </a:extLst>
          </p:cNvPr>
          <p:cNvSpPr/>
          <p:nvPr userDrawn="1"/>
        </p:nvSpPr>
        <p:spPr>
          <a:xfrm>
            <a:off x="60960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7" name="Rectangle 6">
            <a:extLst>
              <a:ext uri="{FF2B5EF4-FFF2-40B4-BE49-F238E27FC236}">
                <a16:creationId xmlns:a16="http://schemas.microsoft.com/office/drawing/2014/main" id="{BC22D3AC-53D5-3076-3C9D-96307BC52BBD}"/>
              </a:ext>
            </a:extLst>
          </p:cNvPr>
          <p:cNvSpPr/>
          <p:nvPr userDrawn="1"/>
        </p:nvSpPr>
        <p:spPr>
          <a:xfrm>
            <a:off x="199588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9" name="Rectangle 8">
            <a:extLst>
              <a:ext uri="{FF2B5EF4-FFF2-40B4-BE49-F238E27FC236}">
                <a16:creationId xmlns:a16="http://schemas.microsoft.com/office/drawing/2014/main" id="{39F16C89-D2E6-5E44-2CA1-16056799EAD7}"/>
              </a:ext>
            </a:extLst>
          </p:cNvPr>
          <p:cNvSpPr/>
          <p:nvPr userDrawn="1"/>
        </p:nvSpPr>
        <p:spPr>
          <a:xfrm>
            <a:off x="338216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0" name="Rectangle 9">
            <a:extLst>
              <a:ext uri="{FF2B5EF4-FFF2-40B4-BE49-F238E27FC236}">
                <a16:creationId xmlns:a16="http://schemas.microsoft.com/office/drawing/2014/main" id="{6731FAF4-776F-A0E5-46E2-8CA95A136B6F}"/>
              </a:ext>
            </a:extLst>
          </p:cNvPr>
          <p:cNvSpPr/>
          <p:nvPr userDrawn="1"/>
        </p:nvSpPr>
        <p:spPr>
          <a:xfrm>
            <a:off x="476844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1" name="Rectangle 10">
            <a:extLst>
              <a:ext uri="{FF2B5EF4-FFF2-40B4-BE49-F238E27FC236}">
                <a16:creationId xmlns:a16="http://schemas.microsoft.com/office/drawing/2014/main" id="{BA68878A-7B70-9407-FE72-405B0D281BF8}"/>
              </a:ext>
            </a:extLst>
          </p:cNvPr>
          <p:cNvSpPr/>
          <p:nvPr userDrawn="1"/>
        </p:nvSpPr>
        <p:spPr>
          <a:xfrm>
            <a:off x="615472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2" name="Rectangle 11">
            <a:extLst>
              <a:ext uri="{FF2B5EF4-FFF2-40B4-BE49-F238E27FC236}">
                <a16:creationId xmlns:a16="http://schemas.microsoft.com/office/drawing/2014/main" id="{CBE15169-7B14-3DC3-BD30-4687C6CEB050}"/>
              </a:ext>
            </a:extLst>
          </p:cNvPr>
          <p:cNvSpPr/>
          <p:nvPr userDrawn="1"/>
        </p:nvSpPr>
        <p:spPr>
          <a:xfrm>
            <a:off x="754100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3" name="Rectangle 12">
            <a:extLst>
              <a:ext uri="{FF2B5EF4-FFF2-40B4-BE49-F238E27FC236}">
                <a16:creationId xmlns:a16="http://schemas.microsoft.com/office/drawing/2014/main" id="{F85D3CEB-CBC3-33AA-56E4-7243FBB670B8}"/>
              </a:ext>
            </a:extLst>
          </p:cNvPr>
          <p:cNvSpPr/>
          <p:nvPr userDrawn="1"/>
        </p:nvSpPr>
        <p:spPr>
          <a:xfrm>
            <a:off x="892728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4" name="Rectangle 13">
            <a:extLst>
              <a:ext uri="{FF2B5EF4-FFF2-40B4-BE49-F238E27FC236}">
                <a16:creationId xmlns:a16="http://schemas.microsoft.com/office/drawing/2014/main" id="{336287BA-DFA2-9B21-DE8B-3FC50B70F90B}"/>
              </a:ext>
            </a:extLst>
          </p:cNvPr>
          <p:cNvSpPr/>
          <p:nvPr userDrawn="1"/>
        </p:nvSpPr>
        <p:spPr>
          <a:xfrm>
            <a:off x="10313559"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5" name="Rectangle 14">
            <a:extLst>
              <a:ext uri="{FF2B5EF4-FFF2-40B4-BE49-F238E27FC236}">
                <a16:creationId xmlns:a16="http://schemas.microsoft.com/office/drawing/2014/main" id="{A562644A-5A85-01BD-2B03-DA2396CAD064}"/>
              </a:ext>
            </a:extLst>
          </p:cNvPr>
          <p:cNvSpPr/>
          <p:nvPr userDrawn="1"/>
        </p:nvSpPr>
        <p:spPr>
          <a:xfrm>
            <a:off x="60960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6" name="Rectangle 15">
            <a:extLst>
              <a:ext uri="{FF2B5EF4-FFF2-40B4-BE49-F238E27FC236}">
                <a16:creationId xmlns:a16="http://schemas.microsoft.com/office/drawing/2014/main" id="{DCF6B678-B22E-6D11-FAB3-BADDBC694158}"/>
              </a:ext>
            </a:extLst>
          </p:cNvPr>
          <p:cNvSpPr/>
          <p:nvPr userDrawn="1"/>
        </p:nvSpPr>
        <p:spPr>
          <a:xfrm>
            <a:off x="199588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7" name="Rectangle 16">
            <a:extLst>
              <a:ext uri="{FF2B5EF4-FFF2-40B4-BE49-F238E27FC236}">
                <a16:creationId xmlns:a16="http://schemas.microsoft.com/office/drawing/2014/main" id="{F392A191-3E55-9BC4-EA76-F40BD4176E67}"/>
              </a:ext>
            </a:extLst>
          </p:cNvPr>
          <p:cNvSpPr/>
          <p:nvPr userDrawn="1"/>
        </p:nvSpPr>
        <p:spPr>
          <a:xfrm>
            <a:off x="338216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8" name="Rectangle 17">
            <a:extLst>
              <a:ext uri="{FF2B5EF4-FFF2-40B4-BE49-F238E27FC236}">
                <a16:creationId xmlns:a16="http://schemas.microsoft.com/office/drawing/2014/main" id="{5C0F35C9-4070-9A2F-9698-B91A7341451D}"/>
              </a:ext>
            </a:extLst>
          </p:cNvPr>
          <p:cNvSpPr/>
          <p:nvPr userDrawn="1"/>
        </p:nvSpPr>
        <p:spPr>
          <a:xfrm>
            <a:off x="476844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9" name="Rectangle 18">
            <a:extLst>
              <a:ext uri="{FF2B5EF4-FFF2-40B4-BE49-F238E27FC236}">
                <a16:creationId xmlns:a16="http://schemas.microsoft.com/office/drawing/2014/main" id="{E45D6898-91DB-B3AC-F1DA-65D48A4A8502}"/>
              </a:ext>
            </a:extLst>
          </p:cNvPr>
          <p:cNvSpPr/>
          <p:nvPr userDrawn="1"/>
        </p:nvSpPr>
        <p:spPr>
          <a:xfrm>
            <a:off x="615472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0" name="Rectangle 19">
            <a:extLst>
              <a:ext uri="{FF2B5EF4-FFF2-40B4-BE49-F238E27FC236}">
                <a16:creationId xmlns:a16="http://schemas.microsoft.com/office/drawing/2014/main" id="{C8BAAB28-5748-F9AC-89F5-EB1C9348877F}"/>
              </a:ext>
            </a:extLst>
          </p:cNvPr>
          <p:cNvSpPr/>
          <p:nvPr userDrawn="1"/>
        </p:nvSpPr>
        <p:spPr>
          <a:xfrm>
            <a:off x="754100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1" name="Rectangle 20">
            <a:extLst>
              <a:ext uri="{FF2B5EF4-FFF2-40B4-BE49-F238E27FC236}">
                <a16:creationId xmlns:a16="http://schemas.microsoft.com/office/drawing/2014/main" id="{FEA1D538-3EC1-8418-DDF3-D4704AE0706B}"/>
              </a:ext>
            </a:extLst>
          </p:cNvPr>
          <p:cNvSpPr/>
          <p:nvPr userDrawn="1"/>
        </p:nvSpPr>
        <p:spPr>
          <a:xfrm>
            <a:off x="892728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2" name="Rectangle 21">
            <a:extLst>
              <a:ext uri="{FF2B5EF4-FFF2-40B4-BE49-F238E27FC236}">
                <a16:creationId xmlns:a16="http://schemas.microsoft.com/office/drawing/2014/main" id="{C5028C3C-E97E-B0C9-C4F0-1C06EF313AC9}"/>
              </a:ext>
            </a:extLst>
          </p:cNvPr>
          <p:cNvSpPr/>
          <p:nvPr userDrawn="1"/>
        </p:nvSpPr>
        <p:spPr>
          <a:xfrm>
            <a:off x="10313559"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3" name="Rectangle 22">
            <a:extLst>
              <a:ext uri="{FF2B5EF4-FFF2-40B4-BE49-F238E27FC236}">
                <a16:creationId xmlns:a16="http://schemas.microsoft.com/office/drawing/2014/main" id="{A1A14B7B-0BBE-1B5D-432D-40A389F3FCCF}"/>
              </a:ext>
            </a:extLst>
          </p:cNvPr>
          <p:cNvSpPr/>
          <p:nvPr userDrawn="1"/>
        </p:nvSpPr>
        <p:spPr>
          <a:xfrm>
            <a:off x="60960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4" name="Rectangle 23">
            <a:extLst>
              <a:ext uri="{FF2B5EF4-FFF2-40B4-BE49-F238E27FC236}">
                <a16:creationId xmlns:a16="http://schemas.microsoft.com/office/drawing/2014/main" id="{7C71FF21-A0D3-1C1A-B6F0-B38542FC16F3}"/>
              </a:ext>
            </a:extLst>
          </p:cNvPr>
          <p:cNvSpPr/>
          <p:nvPr userDrawn="1"/>
        </p:nvSpPr>
        <p:spPr>
          <a:xfrm>
            <a:off x="199588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5" name="Rectangle 24">
            <a:extLst>
              <a:ext uri="{FF2B5EF4-FFF2-40B4-BE49-F238E27FC236}">
                <a16:creationId xmlns:a16="http://schemas.microsoft.com/office/drawing/2014/main" id="{78E463DD-7CD5-9FB1-37AF-6EA3B554A5F6}"/>
              </a:ext>
            </a:extLst>
          </p:cNvPr>
          <p:cNvSpPr/>
          <p:nvPr userDrawn="1"/>
        </p:nvSpPr>
        <p:spPr>
          <a:xfrm>
            <a:off x="338216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6" name="Rectangle 25">
            <a:extLst>
              <a:ext uri="{FF2B5EF4-FFF2-40B4-BE49-F238E27FC236}">
                <a16:creationId xmlns:a16="http://schemas.microsoft.com/office/drawing/2014/main" id="{9EC06218-BEF3-CB50-8EF6-EB54C5FCD4A5}"/>
              </a:ext>
            </a:extLst>
          </p:cNvPr>
          <p:cNvSpPr/>
          <p:nvPr userDrawn="1"/>
        </p:nvSpPr>
        <p:spPr>
          <a:xfrm>
            <a:off x="476844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7" name="Rectangle 26">
            <a:extLst>
              <a:ext uri="{FF2B5EF4-FFF2-40B4-BE49-F238E27FC236}">
                <a16:creationId xmlns:a16="http://schemas.microsoft.com/office/drawing/2014/main" id="{86D8E872-5127-7868-3A05-721AF6BA473C}"/>
              </a:ext>
            </a:extLst>
          </p:cNvPr>
          <p:cNvSpPr/>
          <p:nvPr userDrawn="1"/>
        </p:nvSpPr>
        <p:spPr>
          <a:xfrm>
            <a:off x="615472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8" name="Rectangle 27">
            <a:extLst>
              <a:ext uri="{FF2B5EF4-FFF2-40B4-BE49-F238E27FC236}">
                <a16:creationId xmlns:a16="http://schemas.microsoft.com/office/drawing/2014/main" id="{34707814-364C-ED34-E661-0B900D61D461}"/>
              </a:ext>
            </a:extLst>
          </p:cNvPr>
          <p:cNvSpPr/>
          <p:nvPr userDrawn="1"/>
        </p:nvSpPr>
        <p:spPr>
          <a:xfrm>
            <a:off x="754100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9" name="Rectangle 28">
            <a:extLst>
              <a:ext uri="{FF2B5EF4-FFF2-40B4-BE49-F238E27FC236}">
                <a16:creationId xmlns:a16="http://schemas.microsoft.com/office/drawing/2014/main" id="{DE9A0626-4DF1-C03E-4100-AA6C8661D9FE}"/>
              </a:ext>
            </a:extLst>
          </p:cNvPr>
          <p:cNvSpPr/>
          <p:nvPr userDrawn="1"/>
        </p:nvSpPr>
        <p:spPr>
          <a:xfrm>
            <a:off x="892728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0" name="Rectangle 29">
            <a:extLst>
              <a:ext uri="{FF2B5EF4-FFF2-40B4-BE49-F238E27FC236}">
                <a16:creationId xmlns:a16="http://schemas.microsoft.com/office/drawing/2014/main" id="{064521DB-B096-8091-3A9C-9A982F43D88A}"/>
              </a:ext>
            </a:extLst>
          </p:cNvPr>
          <p:cNvSpPr/>
          <p:nvPr userDrawn="1"/>
        </p:nvSpPr>
        <p:spPr>
          <a:xfrm>
            <a:off x="10313559"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1" name="Rectangle 30">
            <a:extLst>
              <a:ext uri="{FF2B5EF4-FFF2-40B4-BE49-F238E27FC236}">
                <a16:creationId xmlns:a16="http://schemas.microsoft.com/office/drawing/2014/main" id="{CC76CD2B-19F5-416D-DEDB-846A990C8639}"/>
              </a:ext>
            </a:extLst>
          </p:cNvPr>
          <p:cNvSpPr/>
          <p:nvPr userDrawn="1"/>
        </p:nvSpPr>
        <p:spPr>
          <a:xfrm>
            <a:off x="60960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2" name="Rectangle 31">
            <a:extLst>
              <a:ext uri="{FF2B5EF4-FFF2-40B4-BE49-F238E27FC236}">
                <a16:creationId xmlns:a16="http://schemas.microsoft.com/office/drawing/2014/main" id="{877B7B08-16E6-D7D7-4798-5C0F7C0419FA}"/>
              </a:ext>
            </a:extLst>
          </p:cNvPr>
          <p:cNvSpPr/>
          <p:nvPr userDrawn="1"/>
        </p:nvSpPr>
        <p:spPr>
          <a:xfrm>
            <a:off x="199588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3" name="Rectangle 32">
            <a:extLst>
              <a:ext uri="{FF2B5EF4-FFF2-40B4-BE49-F238E27FC236}">
                <a16:creationId xmlns:a16="http://schemas.microsoft.com/office/drawing/2014/main" id="{BE240E6E-B8E3-4433-FA1E-59F51736F9D6}"/>
              </a:ext>
            </a:extLst>
          </p:cNvPr>
          <p:cNvSpPr/>
          <p:nvPr userDrawn="1"/>
        </p:nvSpPr>
        <p:spPr>
          <a:xfrm>
            <a:off x="338216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4" name="Rectangle 33">
            <a:extLst>
              <a:ext uri="{FF2B5EF4-FFF2-40B4-BE49-F238E27FC236}">
                <a16:creationId xmlns:a16="http://schemas.microsoft.com/office/drawing/2014/main" id="{CB4AA11C-3F23-0B4E-141A-199111885EA7}"/>
              </a:ext>
            </a:extLst>
          </p:cNvPr>
          <p:cNvSpPr/>
          <p:nvPr userDrawn="1"/>
        </p:nvSpPr>
        <p:spPr>
          <a:xfrm>
            <a:off x="476844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5" name="Rectangle 34">
            <a:extLst>
              <a:ext uri="{FF2B5EF4-FFF2-40B4-BE49-F238E27FC236}">
                <a16:creationId xmlns:a16="http://schemas.microsoft.com/office/drawing/2014/main" id="{0B3AD8E4-435B-97B8-914E-D25CC5456285}"/>
              </a:ext>
            </a:extLst>
          </p:cNvPr>
          <p:cNvSpPr/>
          <p:nvPr userDrawn="1"/>
        </p:nvSpPr>
        <p:spPr>
          <a:xfrm>
            <a:off x="615472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6" name="Rectangle 35">
            <a:extLst>
              <a:ext uri="{FF2B5EF4-FFF2-40B4-BE49-F238E27FC236}">
                <a16:creationId xmlns:a16="http://schemas.microsoft.com/office/drawing/2014/main" id="{7F0FE684-33AB-F095-B7EA-72178F993F53}"/>
              </a:ext>
            </a:extLst>
          </p:cNvPr>
          <p:cNvSpPr/>
          <p:nvPr userDrawn="1"/>
        </p:nvSpPr>
        <p:spPr>
          <a:xfrm>
            <a:off x="754100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7" name="Rectangle 36">
            <a:extLst>
              <a:ext uri="{FF2B5EF4-FFF2-40B4-BE49-F238E27FC236}">
                <a16:creationId xmlns:a16="http://schemas.microsoft.com/office/drawing/2014/main" id="{30489701-AA7F-0E3A-8312-681D092709AF}"/>
              </a:ext>
            </a:extLst>
          </p:cNvPr>
          <p:cNvSpPr/>
          <p:nvPr userDrawn="1"/>
        </p:nvSpPr>
        <p:spPr>
          <a:xfrm>
            <a:off x="892728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8" name="Rectangle 37">
            <a:extLst>
              <a:ext uri="{FF2B5EF4-FFF2-40B4-BE49-F238E27FC236}">
                <a16:creationId xmlns:a16="http://schemas.microsoft.com/office/drawing/2014/main" id="{F2CFC289-BF79-2F3D-5FDF-6B40CC38857C}"/>
              </a:ext>
            </a:extLst>
          </p:cNvPr>
          <p:cNvSpPr/>
          <p:nvPr userDrawn="1"/>
        </p:nvSpPr>
        <p:spPr>
          <a:xfrm>
            <a:off x="10313559"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9" name="row 1 Picture Placeholder 1">
            <a:extLst>
              <a:ext uri="{FF2B5EF4-FFF2-40B4-BE49-F238E27FC236}">
                <a16:creationId xmlns:a16="http://schemas.microsoft.com/office/drawing/2014/main" id="{85227A43-5C4D-89D4-E160-A1290BB35C99}"/>
              </a:ext>
            </a:extLst>
          </p:cNvPr>
          <p:cNvSpPr>
            <a:spLocks noGrp="1"/>
          </p:cNvSpPr>
          <p:nvPr>
            <p:ph type="pic" sz="quarter" idx="15"/>
          </p:nvPr>
        </p:nvSpPr>
        <p:spPr>
          <a:xfrm>
            <a:off x="652604" y="1374235"/>
            <a:ext cx="1182832" cy="1088105"/>
          </a:xfrm>
        </p:spPr>
        <p:txBody>
          <a:bodyPr/>
          <a:lstStyle/>
          <a:p>
            <a:r>
              <a:rPr lang="en-GB"/>
              <a:t>Click icon to add picture</a:t>
            </a:r>
            <a:endParaRPr lang="en-US"/>
          </a:p>
        </p:txBody>
      </p:sp>
      <p:sp>
        <p:nvSpPr>
          <p:cNvPr id="40" name="row 1 Picture Placeholder 2">
            <a:extLst>
              <a:ext uri="{FF2B5EF4-FFF2-40B4-BE49-F238E27FC236}">
                <a16:creationId xmlns:a16="http://schemas.microsoft.com/office/drawing/2014/main" id="{9566F144-B3C8-7936-839D-AC16AF52DC4E}"/>
              </a:ext>
            </a:extLst>
          </p:cNvPr>
          <p:cNvSpPr>
            <a:spLocks noGrp="1"/>
          </p:cNvSpPr>
          <p:nvPr>
            <p:ph type="pic" sz="quarter" idx="16"/>
          </p:nvPr>
        </p:nvSpPr>
        <p:spPr>
          <a:xfrm>
            <a:off x="2034595" y="1374235"/>
            <a:ext cx="1182832" cy="1088105"/>
          </a:xfrm>
        </p:spPr>
        <p:txBody>
          <a:bodyPr/>
          <a:lstStyle/>
          <a:p>
            <a:r>
              <a:rPr lang="en-GB"/>
              <a:t>Click icon to add picture</a:t>
            </a:r>
            <a:endParaRPr lang="en-US"/>
          </a:p>
        </p:txBody>
      </p:sp>
      <p:sp>
        <p:nvSpPr>
          <p:cNvPr id="41" name="row 1 Picture Placeholder 3">
            <a:extLst>
              <a:ext uri="{FF2B5EF4-FFF2-40B4-BE49-F238E27FC236}">
                <a16:creationId xmlns:a16="http://schemas.microsoft.com/office/drawing/2014/main" id="{38732D4D-83B3-1F93-6FCC-5298384D9F25}"/>
              </a:ext>
            </a:extLst>
          </p:cNvPr>
          <p:cNvSpPr>
            <a:spLocks noGrp="1"/>
          </p:cNvSpPr>
          <p:nvPr>
            <p:ph type="pic" sz="quarter" idx="17"/>
          </p:nvPr>
        </p:nvSpPr>
        <p:spPr>
          <a:xfrm>
            <a:off x="3421781" y="1374235"/>
            <a:ext cx="1182832" cy="1088105"/>
          </a:xfrm>
        </p:spPr>
        <p:txBody>
          <a:bodyPr/>
          <a:lstStyle/>
          <a:p>
            <a:r>
              <a:rPr lang="en-GB"/>
              <a:t>Click icon to add picture</a:t>
            </a:r>
            <a:endParaRPr lang="en-US"/>
          </a:p>
        </p:txBody>
      </p:sp>
      <p:sp>
        <p:nvSpPr>
          <p:cNvPr id="42" name="row 1 Picture Placeholder 4">
            <a:extLst>
              <a:ext uri="{FF2B5EF4-FFF2-40B4-BE49-F238E27FC236}">
                <a16:creationId xmlns:a16="http://schemas.microsoft.com/office/drawing/2014/main" id="{9730AE84-83EF-0982-5104-F629973C19B6}"/>
              </a:ext>
            </a:extLst>
          </p:cNvPr>
          <p:cNvSpPr>
            <a:spLocks noGrp="1"/>
          </p:cNvSpPr>
          <p:nvPr>
            <p:ph type="pic" sz="quarter" idx="18"/>
          </p:nvPr>
        </p:nvSpPr>
        <p:spPr>
          <a:xfrm>
            <a:off x="4814163" y="1374235"/>
            <a:ext cx="1182832" cy="1088105"/>
          </a:xfrm>
        </p:spPr>
        <p:txBody>
          <a:bodyPr/>
          <a:lstStyle/>
          <a:p>
            <a:r>
              <a:rPr lang="en-GB"/>
              <a:t>Click icon to add picture</a:t>
            </a:r>
            <a:endParaRPr lang="en-US"/>
          </a:p>
        </p:txBody>
      </p:sp>
      <p:sp>
        <p:nvSpPr>
          <p:cNvPr id="43" name="row 1 Picture Placeholder 5">
            <a:extLst>
              <a:ext uri="{FF2B5EF4-FFF2-40B4-BE49-F238E27FC236}">
                <a16:creationId xmlns:a16="http://schemas.microsoft.com/office/drawing/2014/main" id="{EEFEB949-3A10-F7A6-9FBE-5FCB94B66A1A}"/>
              </a:ext>
            </a:extLst>
          </p:cNvPr>
          <p:cNvSpPr>
            <a:spLocks noGrp="1"/>
          </p:cNvSpPr>
          <p:nvPr>
            <p:ph type="pic" sz="quarter" idx="19"/>
          </p:nvPr>
        </p:nvSpPr>
        <p:spPr>
          <a:xfrm>
            <a:off x="6196154" y="1374235"/>
            <a:ext cx="1182832" cy="1088105"/>
          </a:xfrm>
        </p:spPr>
        <p:txBody>
          <a:bodyPr/>
          <a:lstStyle/>
          <a:p>
            <a:r>
              <a:rPr lang="en-GB"/>
              <a:t>Click icon to add picture</a:t>
            </a:r>
            <a:endParaRPr lang="en-US"/>
          </a:p>
        </p:txBody>
      </p:sp>
      <p:sp>
        <p:nvSpPr>
          <p:cNvPr id="44" name="row 1 Picture Placeholder 6">
            <a:extLst>
              <a:ext uri="{FF2B5EF4-FFF2-40B4-BE49-F238E27FC236}">
                <a16:creationId xmlns:a16="http://schemas.microsoft.com/office/drawing/2014/main" id="{2CE4B71B-7112-B353-61F2-EBAE24BE1F3C}"/>
              </a:ext>
            </a:extLst>
          </p:cNvPr>
          <p:cNvSpPr>
            <a:spLocks noGrp="1"/>
          </p:cNvSpPr>
          <p:nvPr>
            <p:ph type="pic" sz="quarter" idx="20"/>
          </p:nvPr>
        </p:nvSpPr>
        <p:spPr>
          <a:xfrm>
            <a:off x="7583340" y="1374235"/>
            <a:ext cx="1182832" cy="1088105"/>
          </a:xfrm>
        </p:spPr>
        <p:txBody>
          <a:bodyPr/>
          <a:lstStyle/>
          <a:p>
            <a:r>
              <a:rPr lang="en-GB"/>
              <a:t>Click icon to add picture</a:t>
            </a:r>
            <a:endParaRPr lang="en-US"/>
          </a:p>
        </p:txBody>
      </p:sp>
      <p:sp>
        <p:nvSpPr>
          <p:cNvPr id="45" name="row 1 Picture Placeholder 7">
            <a:extLst>
              <a:ext uri="{FF2B5EF4-FFF2-40B4-BE49-F238E27FC236}">
                <a16:creationId xmlns:a16="http://schemas.microsoft.com/office/drawing/2014/main" id="{4C5A0B2F-5A91-9643-DAA7-BE0BB2A8A1E6}"/>
              </a:ext>
            </a:extLst>
          </p:cNvPr>
          <p:cNvSpPr>
            <a:spLocks noGrp="1"/>
          </p:cNvSpPr>
          <p:nvPr>
            <p:ph type="pic" sz="quarter" idx="24"/>
          </p:nvPr>
        </p:nvSpPr>
        <p:spPr>
          <a:xfrm>
            <a:off x="8970527" y="1374235"/>
            <a:ext cx="1182832" cy="1088105"/>
          </a:xfrm>
        </p:spPr>
        <p:txBody>
          <a:bodyPr/>
          <a:lstStyle/>
          <a:p>
            <a:r>
              <a:rPr lang="en-GB"/>
              <a:t>Click icon to add picture</a:t>
            </a:r>
            <a:endParaRPr lang="en-US"/>
          </a:p>
        </p:txBody>
      </p:sp>
      <p:sp>
        <p:nvSpPr>
          <p:cNvPr id="46" name="row 1 Picture Placeholder 8">
            <a:extLst>
              <a:ext uri="{FF2B5EF4-FFF2-40B4-BE49-F238E27FC236}">
                <a16:creationId xmlns:a16="http://schemas.microsoft.com/office/drawing/2014/main" id="{67D3AFDE-20B1-971A-47DD-2857ACC39B57}"/>
              </a:ext>
            </a:extLst>
          </p:cNvPr>
          <p:cNvSpPr>
            <a:spLocks noGrp="1"/>
          </p:cNvSpPr>
          <p:nvPr>
            <p:ph type="pic" sz="quarter" idx="25"/>
          </p:nvPr>
        </p:nvSpPr>
        <p:spPr>
          <a:xfrm>
            <a:off x="10357713" y="1374235"/>
            <a:ext cx="1182832" cy="1088105"/>
          </a:xfrm>
        </p:spPr>
        <p:txBody>
          <a:bodyPr/>
          <a:lstStyle/>
          <a:p>
            <a:r>
              <a:rPr lang="en-GB"/>
              <a:t>Click icon to add picture</a:t>
            </a:r>
            <a:endParaRPr lang="en-US"/>
          </a:p>
        </p:txBody>
      </p:sp>
      <p:sp>
        <p:nvSpPr>
          <p:cNvPr id="47" name="row 2 Picture Placeholder 1">
            <a:extLst>
              <a:ext uri="{FF2B5EF4-FFF2-40B4-BE49-F238E27FC236}">
                <a16:creationId xmlns:a16="http://schemas.microsoft.com/office/drawing/2014/main" id="{31380899-193D-8D5B-FA8D-2BE00660771E}"/>
              </a:ext>
            </a:extLst>
          </p:cNvPr>
          <p:cNvSpPr>
            <a:spLocks noGrp="1"/>
          </p:cNvSpPr>
          <p:nvPr>
            <p:ph type="pic" sz="quarter" idx="26"/>
          </p:nvPr>
        </p:nvSpPr>
        <p:spPr>
          <a:xfrm>
            <a:off x="652604" y="2645822"/>
            <a:ext cx="1182832" cy="1088105"/>
          </a:xfrm>
        </p:spPr>
        <p:txBody>
          <a:bodyPr/>
          <a:lstStyle/>
          <a:p>
            <a:r>
              <a:rPr lang="en-GB"/>
              <a:t>Click icon to add picture</a:t>
            </a:r>
            <a:endParaRPr lang="en-US"/>
          </a:p>
        </p:txBody>
      </p:sp>
      <p:sp>
        <p:nvSpPr>
          <p:cNvPr id="48" name="row 2 Picture Placeholder 2">
            <a:extLst>
              <a:ext uri="{FF2B5EF4-FFF2-40B4-BE49-F238E27FC236}">
                <a16:creationId xmlns:a16="http://schemas.microsoft.com/office/drawing/2014/main" id="{7B8CC7C2-EB24-E4BC-3521-F28289F34790}"/>
              </a:ext>
            </a:extLst>
          </p:cNvPr>
          <p:cNvSpPr>
            <a:spLocks noGrp="1"/>
          </p:cNvSpPr>
          <p:nvPr>
            <p:ph type="pic" sz="quarter" idx="27"/>
          </p:nvPr>
        </p:nvSpPr>
        <p:spPr>
          <a:xfrm>
            <a:off x="2034595" y="2645822"/>
            <a:ext cx="1182832" cy="1088105"/>
          </a:xfrm>
        </p:spPr>
        <p:txBody>
          <a:bodyPr/>
          <a:lstStyle/>
          <a:p>
            <a:r>
              <a:rPr lang="en-GB"/>
              <a:t>Click icon to add picture</a:t>
            </a:r>
            <a:endParaRPr lang="en-US"/>
          </a:p>
        </p:txBody>
      </p:sp>
      <p:sp>
        <p:nvSpPr>
          <p:cNvPr id="49" name="row 2 Picture Placeholder 3">
            <a:extLst>
              <a:ext uri="{FF2B5EF4-FFF2-40B4-BE49-F238E27FC236}">
                <a16:creationId xmlns:a16="http://schemas.microsoft.com/office/drawing/2014/main" id="{EFD6C08E-A520-2F29-E386-E6C25BFE1DC9}"/>
              </a:ext>
            </a:extLst>
          </p:cNvPr>
          <p:cNvSpPr>
            <a:spLocks noGrp="1"/>
          </p:cNvSpPr>
          <p:nvPr>
            <p:ph type="pic" sz="quarter" idx="28"/>
          </p:nvPr>
        </p:nvSpPr>
        <p:spPr>
          <a:xfrm>
            <a:off x="3421781" y="2645822"/>
            <a:ext cx="1182832" cy="1088105"/>
          </a:xfrm>
        </p:spPr>
        <p:txBody>
          <a:bodyPr/>
          <a:lstStyle/>
          <a:p>
            <a:r>
              <a:rPr lang="en-GB"/>
              <a:t>Click icon to add picture</a:t>
            </a:r>
            <a:endParaRPr lang="en-US"/>
          </a:p>
        </p:txBody>
      </p:sp>
      <p:sp>
        <p:nvSpPr>
          <p:cNvPr id="50" name="row 2 Picture Placeholder 4">
            <a:extLst>
              <a:ext uri="{FF2B5EF4-FFF2-40B4-BE49-F238E27FC236}">
                <a16:creationId xmlns:a16="http://schemas.microsoft.com/office/drawing/2014/main" id="{9E409B64-BE44-35A7-5522-CD1CA05D7F22}"/>
              </a:ext>
            </a:extLst>
          </p:cNvPr>
          <p:cNvSpPr>
            <a:spLocks noGrp="1"/>
          </p:cNvSpPr>
          <p:nvPr>
            <p:ph type="pic" sz="quarter" idx="29"/>
          </p:nvPr>
        </p:nvSpPr>
        <p:spPr>
          <a:xfrm>
            <a:off x="4814163" y="2645822"/>
            <a:ext cx="1182832" cy="1088105"/>
          </a:xfrm>
        </p:spPr>
        <p:txBody>
          <a:bodyPr/>
          <a:lstStyle/>
          <a:p>
            <a:r>
              <a:rPr lang="en-GB"/>
              <a:t>Click icon to add picture</a:t>
            </a:r>
            <a:endParaRPr lang="en-US"/>
          </a:p>
        </p:txBody>
      </p:sp>
      <p:sp>
        <p:nvSpPr>
          <p:cNvPr id="51" name="row 2 Picture Placeholder 5">
            <a:extLst>
              <a:ext uri="{FF2B5EF4-FFF2-40B4-BE49-F238E27FC236}">
                <a16:creationId xmlns:a16="http://schemas.microsoft.com/office/drawing/2014/main" id="{AD31BCC3-7CA0-F8E3-12BB-D29C067DB87A}"/>
              </a:ext>
            </a:extLst>
          </p:cNvPr>
          <p:cNvSpPr>
            <a:spLocks noGrp="1"/>
          </p:cNvSpPr>
          <p:nvPr>
            <p:ph type="pic" sz="quarter" idx="30"/>
          </p:nvPr>
        </p:nvSpPr>
        <p:spPr>
          <a:xfrm>
            <a:off x="6196154" y="2645822"/>
            <a:ext cx="1182832" cy="1088105"/>
          </a:xfrm>
        </p:spPr>
        <p:txBody>
          <a:bodyPr/>
          <a:lstStyle/>
          <a:p>
            <a:r>
              <a:rPr lang="en-GB"/>
              <a:t>Click icon to add picture</a:t>
            </a:r>
            <a:endParaRPr lang="en-US"/>
          </a:p>
        </p:txBody>
      </p:sp>
      <p:sp>
        <p:nvSpPr>
          <p:cNvPr id="52" name="row 2 Picture Placeholder 6">
            <a:extLst>
              <a:ext uri="{FF2B5EF4-FFF2-40B4-BE49-F238E27FC236}">
                <a16:creationId xmlns:a16="http://schemas.microsoft.com/office/drawing/2014/main" id="{04774E24-BE0E-4649-FF50-F6B3FEF0D6E6}"/>
              </a:ext>
            </a:extLst>
          </p:cNvPr>
          <p:cNvSpPr>
            <a:spLocks noGrp="1"/>
          </p:cNvSpPr>
          <p:nvPr>
            <p:ph type="pic" sz="quarter" idx="31"/>
          </p:nvPr>
        </p:nvSpPr>
        <p:spPr>
          <a:xfrm>
            <a:off x="7583340" y="2645822"/>
            <a:ext cx="1182832" cy="1088105"/>
          </a:xfrm>
        </p:spPr>
        <p:txBody>
          <a:bodyPr/>
          <a:lstStyle/>
          <a:p>
            <a:r>
              <a:rPr lang="en-GB"/>
              <a:t>Click icon to add picture</a:t>
            </a:r>
            <a:endParaRPr lang="en-US"/>
          </a:p>
        </p:txBody>
      </p:sp>
      <p:sp>
        <p:nvSpPr>
          <p:cNvPr id="53" name="row 2 Picture Placeholder 7">
            <a:extLst>
              <a:ext uri="{FF2B5EF4-FFF2-40B4-BE49-F238E27FC236}">
                <a16:creationId xmlns:a16="http://schemas.microsoft.com/office/drawing/2014/main" id="{45A8A087-E4BE-14C2-8362-83F49B8CAC12}"/>
              </a:ext>
            </a:extLst>
          </p:cNvPr>
          <p:cNvSpPr>
            <a:spLocks noGrp="1"/>
          </p:cNvSpPr>
          <p:nvPr>
            <p:ph type="pic" sz="quarter" idx="32"/>
          </p:nvPr>
        </p:nvSpPr>
        <p:spPr>
          <a:xfrm>
            <a:off x="8970527" y="2645822"/>
            <a:ext cx="1182832" cy="1088105"/>
          </a:xfrm>
        </p:spPr>
        <p:txBody>
          <a:bodyPr/>
          <a:lstStyle/>
          <a:p>
            <a:r>
              <a:rPr lang="en-GB"/>
              <a:t>Click icon to add picture</a:t>
            </a:r>
            <a:endParaRPr lang="en-US"/>
          </a:p>
        </p:txBody>
      </p:sp>
      <p:sp>
        <p:nvSpPr>
          <p:cNvPr id="54" name="row 2 Picture Placeholder 8">
            <a:extLst>
              <a:ext uri="{FF2B5EF4-FFF2-40B4-BE49-F238E27FC236}">
                <a16:creationId xmlns:a16="http://schemas.microsoft.com/office/drawing/2014/main" id="{A6980176-7120-F9D6-7B2A-01D8BD184D94}"/>
              </a:ext>
            </a:extLst>
          </p:cNvPr>
          <p:cNvSpPr>
            <a:spLocks noGrp="1"/>
          </p:cNvSpPr>
          <p:nvPr>
            <p:ph type="pic" sz="quarter" idx="33"/>
          </p:nvPr>
        </p:nvSpPr>
        <p:spPr>
          <a:xfrm>
            <a:off x="10357713" y="2645822"/>
            <a:ext cx="1182832" cy="1088105"/>
          </a:xfrm>
        </p:spPr>
        <p:txBody>
          <a:bodyPr/>
          <a:lstStyle/>
          <a:p>
            <a:r>
              <a:rPr lang="en-GB"/>
              <a:t>Click icon to add picture</a:t>
            </a:r>
            <a:endParaRPr lang="en-US"/>
          </a:p>
        </p:txBody>
      </p:sp>
      <p:sp>
        <p:nvSpPr>
          <p:cNvPr id="55" name="row 3 Picture Placeholder 1">
            <a:extLst>
              <a:ext uri="{FF2B5EF4-FFF2-40B4-BE49-F238E27FC236}">
                <a16:creationId xmlns:a16="http://schemas.microsoft.com/office/drawing/2014/main" id="{01052543-B91F-CF1D-C997-F32276004729}"/>
              </a:ext>
            </a:extLst>
          </p:cNvPr>
          <p:cNvSpPr>
            <a:spLocks noGrp="1"/>
          </p:cNvSpPr>
          <p:nvPr>
            <p:ph type="pic" sz="quarter" idx="34"/>
          </p:nvPr>
        </p:nvSpPr>
        <p:spPr>
          <a:xfrm>
            <a:off x="652604" y="3924554"/>
            <a:ext cx="1182832" cy="1088105"/>
          </a:xfrm>
        </p:spPr>
        <p:txBody>
          <a:bodyPr/>
          <a:lstStyle/>
          <a:p>
            <a:r>
              <a:rPr lang="en-GB"/>
              <a:t>Click icon to add picture</a:t>
            </a:r>
            <a:endParaRPr lang="en-US"/>
          </a:p>
        </p:txBody>
      </p:sp>
      <p:sp>
        <p:nvSpPr>
          <p:cNvPr id="56" name="row 3 Picture Placeholder 2">
            <a:extLst>
              <a:ext uri="{FF2B5EF4-FFF2-40B4-BE49-F238E27FC236}">
                <a16:creationId xmlns:a16="http://schemas.microsoft.com/office/drawing/2014/main" id="{70569A68-72F9-E2FE-E32D-819866ED0C35}"/>
              </a:ext>
            </a:extLst>
          </p:cNvPr>
          <p:cNvSpPr>
            <a:spLocks noGrp="1"/>
          </p:cNvSpPr>
          <p:nvPr>
            <p:ph type="pic" sz="quarter" idx="35"/>
          </p:nvPr>
        </p:nvSpPr>
        <p:spPr>
          <a:xfrm>
            <a:off x="2034595" y="3924554"/>
            <a:ext cx="1182832" cy="1088105"/>
          </a:xfrm>
        </p:spPr>
        <p:txBody>
          <a:bodyPr/>
          <a:lstStyle/>
          <a:p>
            <a:r>
              <a:rPr lang="en-GB"/>
              <a:t>Click icon to add picture</a:t>
            </a:r>
            <a:endParaRPr lang="en-US"/>
          </a:p>
        </p:txBody>
      </p:sp>
      <p:sp>
        <p:nvSpPr>
          <p:cNvPr id="57" name="row 3 Picture Placeholder 3">
            <a:extLst>
              <a:ext uri="{FF2B5EF4-FFF2-40B4-BE49-F238E27FC236}">
                <a16:creationId xmlns:a16="http://schemas.microsoft.com/office/drawing/2014/main" id="{D2BD4873-307A-6A42-64CF-510EDD057A88}"/>
              </a:ext>
            </a:extLst>
          </p:cNvPr>
          <p:cNvSpPr>
            <a:spLocks noGrp="1"/>
          </p:cNvSpPr>
          <p:nvPr>
            <p:ph type="pic" sz="quarter" idx="36"/>
          </p:nvPr>
        </p:nvSpPr>
        <p:spPr>
          <a:xfrm>
            <a:off x="3421781" y="3924554"/>
            <a:ext cx="1182832" cy="1088105"/>
          </a:xfrm>
        </p:spPr>
        <p:txBody>
          <a:bodyPr/>
          <a:lstStyle/>
          <a:p>
            <a:r>
              <a:rPr lang="en-GB"/>
              <a:t>Click icon to add picture</a:t>
            </a:r>
            <a:endParaRPr lang="en-US"/>
          </a:p>
        </p:txBody>
      </p:sp>
      <p:sp>
        <p:nvSpPr>
          <p:cNvPr id="58" name="row 3 Picture Placeholder 4">
            <a:extLst>
              <a:ext uri="{FF2B5EF4-FFF2-40B4-BE49-F238E27FC236}">
                <a16:creationId xmlns:a16="http://schemas.microsoft.com/office/drawing/2014/main" id="{654B3D41-F5AE-BC4D-CA7C-AE67AEE80F38}"/>
              </a:ext>
            </a:extLst>
          </p:cNvPr>
          <p:cNvSpPr>
            <a:spLocks noGrp="1"/>
          </p:cNvSpPr>
          <p:nvPr>
            <p:ph type="pic" sz="quarter" idx="37"/>
          </p:nvPr>
        </p:nvSpPr>
        <p:spPr>
          <a:xfrm>
            <a:off x="4814163" y="3924554"/>
            <a:ext cx="1182832" cy="1088105"/>
          </a:xfrm>
        </p:spPr>
        <p:txBody>
          <a:bodyPr/>
          <a:lstStyle/>
          <a:p>
            <a:r>
              <a:rPr lang="en-GB"/>
              <a:t>Click icon to add picture</a:t>
            </a:r>
            <a:endParaRPr lang="en-US"/>
          </a:p>
        </p:txBody>
      </p:sp>
      <p:sp>
        <p:nvSpPr>
          <p:cNvPr id="59" name="row 3 Picture Placeholder 5">
            <a:extLst>
              <a:ext uri="{FF2B5EF4-FFF2-40B4-BE49-F238E27FC236}">
                <a16:creationId xmlns:a16="http://schemas.microsoft.com/office/drawing/2014/main" id="{2049E2F9-304E-BEA6-C347-8BE731201E10}"/>
              </a:ext>
            </a:extLst>
          </p:cNvPr>
          <p:cNvSpPr>
            <a:spLocks noGrp="1"/>
          </p:cNvSpPr>
          <p:nvPr>
            <p:ph type="pic" sz="quarter" idx="38"/>
          </p:nvPr>
        </p:nvSpPr>
        <p:spPr>
          <a:xfrm>
            <a:off x="6196154" y="3924554"/>
            <a:ext cx="1182832" cy="1088105"/>
          </a:xfrm>
        </p:spPr>
        <p:txBody>
          <a:bodyPr/>
          <a:lstStyle/>
          <a:p>
            <a:r>
              <a:rPr lang="en-GB"/>
              <a:t>Click icon to add picture</a:t>
            </a:r>
            <a:endParaRPr lang="en-US"/>
          </a:p>
        </p:txBody>
      </p:sp>
      <p:sp>
        <p:nvSpPr>
          <p:cNvPr id="60" name="row 3 Picture Placeholder 6">
            <a:extLst>
              <a:ext uri="{FF2B5EF4-FFF2-40B4-BE49-F238E27FC236}">
                <a16:creationId xmlns:a16="http://schemas.microsoft.com/office/drawing/2014/main" id="{DA987F5A-D0BE-C880-0AB8-1EED29A441A8}"/>
              </a:ext>
            </a:extLst>
          </p:cNvPr>
          <p:cNvSpPr>
            <a:spLocks noGrp="1"/>
          </p:cNvSpPr>
          <p:nvPr>
            <p:ph type="pic" sz="quarter" idx="39"/>
          </p:nvPr>
        </p:nvSpPr>
        <p:spPr>
          <a:xfrm>
            <a:off x="7583340" y="3924554"/>
            <a:ext cx="1182832" cy="1088105"/>
          </a:xfrm>
        </p:spPr>
        <p:txBody>
          <a:bodyPr/>
          <a:lstStyle/>
          <a:p>
            <a:r>
              <a:rPr lang="en-GB"/>
              <a:t>Click icon to add picture</a:t>
            </a:r>
            <a:endParaRPr lang="en-US"/>
          </a:p>
        </p:txBody>
      </p:sp>
      <p:sp>
        <p:nvSpPr>
          <p:cNvPr id="61" name="row 3 Picture Placeholder 7">
            <a:extLst>
              <a:ext uri="{FF2B5EF4-FFF2-40B4-BE49-F238E27FC236}">
                <a16:creationId xmlns:a16="http://schemas.microsoft.com/office/drawing/2014/main" id="{9B4A1B9D-0A3A-2F81-8CED-F338B7A6E38C}"/>
              </a:ext>
            </a:extLst>
          </p:cNvPr>
          <p:cNvSpPr>
            <a:spLocks noGrp="1"/>
          </p:cNvSpPr>
          <p:nvPr>
            <p:ph type="pic" sz="quarter" idx="40"/>
          </p:nvPr>
        </p:nvSpPr>
        <p:spPr>
          <a:xfrm>
            <a:off x="8970527" y="3924554"/>
            <a:ext cx="1182832" cy="1088105"/>
          </a:xfrm>
        </p:spPr>
        <p:txBody>
          <a:bodyPr/>
          <a:lstStyle/>
          <a:p>
            <a:r>
              <a:rPr lang="en-GB"/>
              <a:t>Click icon to add picture</a:t>
            </a:r>
            <a:endParaRPr lang="en-US"/>
          </a:p>
        </p:txBody>
      </p:sp>
      <p:sp>
        <p:nvSpPr>
          <p:cNvPr id="62" name="row 3 Picture Placeholder 8">
            <a:extLst>
              <a:ext uri="{FF2B5EF4-FFF2-40B4-BE49-F238E27FC236}">
                <a16:creationId xmlns:a16="http://schemas.microsoft.com/office/drawing/2014/main" id="{6DF27D75-B058-220A-4405-64C938FF8FEA}"/>
              </a:ext>
            </a:extLst>
          </p:cNvPr>
          <p:cNvSpPr>
            <a:spLocks noGrp="1"/>
          </p:cNvSpPr>
          <p:nvPr>
            <p:ph type="pic" sz="quarter" idx="41"/>
          </p:nvPr>
        </p:nvSpPr>
        <p:spPr>
          <a:xfrm>
            <a:off x="10357713" y="3924554"/>
            <a:ext cx="1182832" cy="1088105"/>
          </a:xfrm>
        </p:spPr>
        <p:txBody>
          <a:bodyPr/>
          <a:lstStyle/>
          <a:p>
            <a:r>
              <a:rPr lang="en-GB"/>
              <a:t>Click icon to add picture</a:t>
            </a:r>
            <a:endParaRPr lang="en-US"/>
          </a:p>
        </p:txBody>
      </p:sp>
      <p:sp>
        <p:nvSpPr>
          <p:cNvPr id="63" name="row 4 Picture Placeholder 1">
            <a:extLst>
              <a:ext uri="{FF2B5EF4-FFF2-40B4-BE49-F238E27FC236}">
                <a16:creationId xmlns:a16="http://schemas.microsoft.com/office/drawing/2014/main" id="{BB6EB70A-D535-38CE-382E-56A416834C42}"/>
              </a:ext>
            </a:extLst>
          </p:cNvPr>
          <p:cNvSpPr>
            <a:spLocks noGrp="1"/>
          </p:cNvSpPr>
          <p:nvPr>
            <p:ph type="pic" sz="quarter" idx="42"/>
          </p:nvPr>
        </p:nvSpPr>
        <p:spPr>
          <a:xfrm>
            <a:off x="652604" y="5196141"/>
            <a:ext cx="1182832" cy="1088105"/>
          </a:xfrm>
        </p:spPr>
        <p:txBody>
          <a:bodyPr/>
          <a:lstStyle/>
          <a:p>
            <a:r>
              <a:rPr lang="en-GB"/>
              <a:t>Click icon to add picture</a:t>
            </a:r>
            <a:endParaRPr lang="en-US"/>
          </a:p>
        </p:txBody>
      </p:sp>
      <p:sp>
        <p:nvSpPr>
          <p:cNvPr id="64" name="row 4 Picture Placeholder 2">
            <a:extLst>
              <a:ext uri="{FF2B5EF4-FFF2-40B4-BE49-F238E27FC236}">
                <a16:creationId xmlns:a16="http://schemas.microsoft.com/office/drawing/2014/main" id="{F972114E-1368-BF87-A84F-E158424B35FA}"/>
              </a:ext>
            </a:extLst>
          </p:cNvPr>
          <p:cNvSpPr>
            <a:spLocks noGrp="1"/>
          </p:cNvSpPr>
          <p:nvPr>
            <p:ph type="pic" sz="quarter" idx="43"/>
          </p:nvPr>
        </p:nvSpPr>
        <p:spPr>
          <a:xfrm>
            <a:off x="2034595" y="5196141"/>
            <a:ext cx="1182832" cy="1088105"/>
          </a:xfrm>
        </p:spPr>
        <p:txBody>
          <a:bodyPr/>
          <a:lstStyle/>
          <a:p>
            <a:r>
              <a:rPr lang="en-GB"/>
              <a:t>Click icon to add picture</a:t>
            </a:r>
            <a:endParaRPr lang="en-US"/>
          </a:p>
        </p:txBody>
      </p:sp>
      <p:sp>
        <p:nvSpPr>
          <p:cNvPr id="65" name="row 4 Picture Placeholder 3">
            <a:extLst>
              <a:ext uri="{FF2B5EF4-FFF2-40B4-BE49-F238E27FC236}">
                <a16:creationId xmlns:a16="http://schemas.microsoft.com/office/drawing/2014/main" id="{278EFBC8-2747-F4D4-BC80-EDB3F561FDB4}"/>
              </a:ext>
            </a:extLst>
          </p:cNvPr>
          <p:cNvSpPr>
            <a:spLocks noGrp="1"/>
          </p:cNvSpPr>
          <p:nvPr>
            <p:ph type="pic" sz="quarter" idx="44"/>
          </p:nvPr>
        </p:nvSpPr>
        <p:spPr>
          <a:xfrm>
            <a:off x="3421781" y="5196141"/>
            <a:ext cx="1182832" cy="1088105"/>
          </a:xfrm>
        </p:spPr>
        <p:txBody>
          <a:bodyPr/>
          <a:lstStyle/>
          <a:p>
            <a:r>
              <a:rPr lang="en-GB"/>
              <a:t>Click icon to add picture</a:t>
            </a:r>
            <a:endParaRPr lang="en-US"/>
          </a:p>
        </p:txBody>
      </p:sp>
      <p:sp>
        <p:nvSpPr>
          <p:cNvPr id="66" name="row 4 Picture Placeholder 4">
            <a:extLst>
              <a:ext uri="{FF2B5EF4-FFF2-40B4-BE49-F238E27FC236}">
                <a16:creationId xmlns:a16="http://schemas.microsoft.com/office/drawing/2014/main" id="{937E185F-2AC1-06ED-C749-94E4BD3D1650}"/>
              </a:ext>
            </a:extLst>
          </p:cNvPr>
          <p:cNvSpPr>
            <a:spLocks noGrp="1"/>
          </p:cNvSpPr>
          <p:nvPr>
            <p:ph type="pic" sz="quarter" idx="45"/>
          </p:nvPr>
        </p:nvSpPr>
        <p:spPr>
          <a:xfrm>
            <a:off x="4814163" y="5196141"/>
            <a:ext cx="1182832" cy="1088105"/>
          </a:xfrm>
        </p:spPr>
        <p:txBody>
          <a:bodyPr/>
          <a:lstStyle/>
          <a:p>
            <a:r>
              <a:rPr lang="en-GB"/>
              <a:t>Click icon to add picture</a:t>
            </a:r>
            <a:endParaRPr lang="en-US"/>
          </a:p>
        </p:txBody>
      </p:sp>
      <p:sp>
        <p:nvSpPr>
          <p:cNvPr id="67" name="row 4 Picture Placeholder 5">
            <a:extLst>
              <a:ext uri="{FF2B5EF4-FFF2-40B4-BE49-F238E27FC236}">
                <a16:creationId xmlns:a16="http://schemas.microsoft.com/office/drawing/2014/main" id="{C1D6FD23-AD0E-00F8-F84E-0A75AD27C4FE}"/>
              </a:ext>
            </a:extLst>
          </p:cNvPr>
          <p:cNvSpPr>
            <a:spLocks noGrp="1"/>
          </p:cNvSpPr>
          <p:nvPr>
            <p:ph type="pic" sz="quarter" idx="46"/>
          </p:nvPr>
        </p:nvSpPr>
        <p:spPr>
          <a:xfrm>
            <a:off x="6196154" y="5196141"/>
            <a:ext cx="1182832" cy="1088105"/>
          </a:xfrm>
        </p:spPr>
        <p:txBody>
          <a:bodyPr/>
          <a:lstStyle/>
          <a:p>
            <a:r>
              <a:rPr lang="en-GB"/>
              <a:t>Click icon to add picture</a:t>
            </a:r>
            <a:endParaRPr lang="en-US"/>
          </a:p>
        </p:txBody>
      </p:sp>
      <p:sp>
        <p:nvSpPr>
          <p:cNvPr id="68" name="row 4 Picture Placeholder 6">
            <a:extLst>
              <a:ext uri="{FF2B5EF4-FFF2-40B4-BE49-F238E27FC236}">
                <a16:creationId xmlns:a16="http://schemas.microsoft.com/office/drawing/2014/main" id="{98E69D93-6780-2C21-235D-AD050AA6C84E}"/>
              </a:ext>
            </a:extLst>
          </p:cNvPr>
          <p:cNvSpPr>
            <a:spLocks noGrp="1"/>
          </p:cNvSpPr>
          <p:nvPr>
            <p:ph type="pic" sz="quarter" idx="47"/>
          </p:nvPr>
        </p:nvSpPr>
        <p:spPr>
          <a:xfrm>
            <a:off x="7583340" y="5196141"/>
            <a:ext cx="1182832" cy="1088105"/>
          </a:xfrm>
        </p:spPr>
        <p:txBody>
          <a:bodyPr/>
          <a:lstStyle/>
          <a:p>
            <a:r>
              <a:rPr lang="en-GB"/>
              <a:t>Click icon to add picture</a:t>
            </a:r>
            <a:endParaRPr lang="en-US"/>
          </a:p>
        </p:txBody>
      </p:sp>
      <p:sp>
        <p:nvSpPr>
          <p:cNvPr id="69" name="row 4 Picture Placeholder 7">
            <a:extLst>
              <a:ext uri="{FF2B5EF4-FFF2-40B4-BE49-F238E27FC236}">
                <a16:creationId xmlns:a16="http://schemas.microsoft.com/office/drawing/2014/main" id="{951CAB42-3A74-8C1A-33D9-B956194E62C9}"/>
              </a:ext>
            </a:extLst>
          </p:cNvPr>
          <p:cNvSpPr>
            <a:spLocks noGrp="1"/>
          </p:cNvSpPr>
          <p:nvPr>
            <p:ph type="pic" sz="quarter" idx="48"/>
          </p:nvPr>
        </p:nvSpPr>
        <p:spPr>
          <a:xfrm>
            <a:off x="8970527" y="5196141"/>
            <a:ext cx="1182832" cy="1088105"/>
          </a:xfrm>
        </p:spPr>
        <p:txBody>
          <a:bodyPr/>
          <a:lstStyle/>
          <a:p>
            <a:r>
              <a:rPr lang="en-GB"/>
              <a:t>Click icon to add picture</a:t>
            </a:r>
            <a:endParaRPr lang="en-US"/>
          </a:p>
        </p:txBody>
      </p:sp>
      <p:sp>
        <p:nvSpPr>
          <p:cNvPr id="70" name="row 4 Picture Placeholder 8">
            <a:extLst>
              <a:ext uri="{FF2B5EF4-FFF2-40B4-BE49-F238E27FC236}">
                <a16:creationId xmlns:a16="http://schemas.microsoft.com/office/drawing/2014/main" id="{840EF6F4-48B1-B7EA-5C60-0375F6CADFB9}"/>
              </a:ext>
            </a:extLst>
          </p:cNvPr>
          <p:cNvSpPr>
            <a:spLocks noGrp="1"/>
          </p:cNvSpPr>
          <p:nvPr>
            <p:ph type="pic" sz="quarter" idx="49"/>
          </p:nvPr>
        </p:nvSpPr>
        <p:spPr>
          <a:xfrm>
            <a:off x="10357713" y="5196141"/>
            <a:ext cx="1182832" cy="1088105"/>
          </a:xfrm>
        </p:spPr>
        <p:txBody>
          <a:bodyPr/>
          <a:lstStyle/>
          <a:p>
            <a:r>
              <a:rPr lang="en-GB"/>
              <a:t>Click icon to add picture</a:t>
            </a:r>
            <a:endParaRPr lang="en-US"/>
          </a:p>
        </p:txBody>
      </p:sp>
      <p:sp>
        <p:nvSpPr>
          <p:cNvPr id="4" name="Footer Placeholder 3">
            <a:extLst>
              <a:ext uri="{FF2B5EF4-FFF2-40B4-BE49-F238E27FC236}">
                <a16:creationId xmlns:a16="http://schemas.microsoft.com/office/drawing/2014/main" id="{181A3878-7BE0-2310-A612-86078B468989}"/>
              </a:ext>
            </a:extLst>
          </p:cNvPr>
          <p:cNvSpPr>
            <a:spLocks noGrp="1"/>
          </p:cNvSpPr>
          <p:nvPr>
            <p:ph type="ftr" sz="quarter" idx="12"/>
          </p:nvPr>
        </p:nvSpPr>
        <p:spPr/>
        <p:txBody>
          <a:bodyPr/>
          <a:lstStyle/>
          <a:p>
            <a:endParaRPr lang="en-US"/>
          </a:p>
        </p:txBody>
      </p:sp>
      <p:sp>
        <p:nvSpPr>
          <p:cNvPr id="5" name="Slide Number Placeholder 4">
            <a:extLst>
              <a:ext uri="{FF2B5EF4-FFF2-40B4-BE49-F238E27FC236}">
                <a16:creationId xmlns:a16="http://schemas.microsoft.com/office/drawing/2014/main" id="{FF64CF29-7F88-6F4B-09E2-25D36FC00EB9}"/>
              </a:ext>
            </a:extLst>
          </p:cNvPr>
          <p:cNvSpPr>
            <a:spLocks noGrp="1"/>
          </p:cNvSpPr>
          <p:nvPr>
            <p:ph type="sldNum" sz="quarter" idx="13"/>
          </p:nvPr>
        </p:nvSpPr>
        <p:spPr/>
        <p:txBody>
          <a:bodyPr/>
          <a:lstStyle/>
          <a:p>
            <a:pPr algn="r"/>
            <a:fld id="{DEC9D0C1-7FBA-40E3-98AB-77B8E8CCE3DF}" type="slidenum">
              <a:rPr lang="en-US" smtClean="0"/>
              <a:pPr algn="r"/>
              <a:t>‹#›</a:t>
            </a:fld>
            <a:endParaRPr lang="en-US"/>
          </a:p>
        </p:txBody>
      </p:sp>
      <p:sp>
        <p:nvSpPr>
          <p:cNvPr id="3" name="Date Placeholder 2">
            <a:extLst>
              <a:ext uri="{FF2B5EF4-FFF2-40B4-BE49-F238E27FC236}">
                <a16:creationId xmlns:a16="http://schemas.microsoft.com/office/drawing/2014/main" id="{7CA21AE2-4E9E-2DCA-4E42-C97521A8179D}"/>
              </a:ext>
            </a:extLst>
          </p:cNvPr>
          <p:cNvSpPr>
            <a:spLocks noGrp="1"/>
          </p:cNvSpPr>
          <p:nvPr>
            <p:ph type="dt" sz="half" idx="11"/>
          </p:nvPr>
        </p:nvSpPr>
        <p:spPr/>
        <p:txBody>
          <a:bodyPr/>
          <a:lstStyle/>
          <a:p>
            <a:fld id="{DBEFE4BD-2DFA-4609-895D-EFEF7C6E5A3C}" type="datetime1">
              <a:rPr lang="en-US" smtClean="0"/>
              <a:t>12/16/25</a:t>
            </a:fld>
            <a:endParaRPr lang="en-US"/>
          </a:p>
        </p:txBody>
      </p:sp>
    </p:spTree>
    <p:extLst>
      <p:ext uri="{BB962C8B-B14F-4D97-AF65-F5344CB8AC3E}">
        <p14:creationId xmlns:p14="http://schemas.microsoft.com/office/powerpoint/2010/main" val="7129224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 Dark">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78697-148C-E5F7-1EF7-EE332DEF0CA5}"/>
              </a:ext>
            </a:extLst>
          </p:cNvPr>
          <p:cNvSpPr>
            <a:spLocks noGrp="1"/>
          </p:cNvSpPr>
          <p:nvPr>
            <p:ph type="ctrTitle"/>
          </p:nvPr>
        </p:nvSpPr>
        <p:spPr>
          <a:xfrm>
            <a:off x="609599" y="426061"/>
            <a:ext cx="5334001" cy="2387600"/>
          </a:xfrm>
        </p:spPr>
        <p:txBody>
          <a:bodyPr lIns="0" rIns="0" anchor="b">
            <a:noAutofit/>
          </a:bodyPr>
          <a:lstStyle>
            <a:lvl1pPr algn="l">
              <a:lnSpc>
                <a:spcPct val="80000"/>
              </a:lnSpc>
              <a:defRPr sz="4800" spc="-120" baseline="0">
                <a:solidFill>
                  <a:schemeClr val="bg1"/>
                </a:solidFill>
              </a:defRPr>
            </a:lvl1pPr>
          </a:lstStyle>
          <a:p>
            <a:r>
              <a:rPr lang="en-GB"/>
              <a:t>Click to edit Master title style</a:t>
            </a:r>
            <a:endParaRPr lang="en-US"/>
          </a:p>
        </p:txBody>
      </p:sp>
      <p:sp>
        <p:nvSpPr>
          <p:cNvPr id="3" name="Subtitle 2">
            <a:extLst>
              <a:ext uri="{FF2B5EF4-FFF2-40B4-BE49-F238E27FC236}">
                <a16:creationId xmlns:a16="http://schemas.microsoft.com/office/drawing/2014/main" id="{70550909-4DC4-B1F0-6047-92EEC94F9109}"/>
              </a:ext>
            </a:extLst>
          </p:cNvPr>
          <p:cNvSpPr>
            <a:spLocks noGrp="1"/>
          </p:cNvSpPr>
          <p:nvPr>
            <p:ph type="subTitle" idx="1"/>
          </p:nvPr>
        </p:nvSpPr>
        <p:spPr>
          <a:xfrm>
            <a:off x="609598" y="3012926"/>
            <a:ext cx="5334001" cy="1655762"/>
          </a:xfrm>
        </p:spPr>
        <p:txBody>
          <a:bodyPr lIns="0" rIns="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12" name="Thread">
            <a:extLst>
              <a:ext uri="{FF2B5EF4-FFF2-40B4-BE49-F238E27FC236}">
                <a16:creationId xmlns:a16="http://schemas.microsoft.com/office/drawing/2014/main" id="{B6083D35-FA56-96A9-7AD6-A71D01DC0CD9}"/>
              </a:ext>
              <a:ext uri="{C183D7F6-B498-43B3-948B-1728B52AA6E4}">
                <adec:decorative xmlns:adec="http://schemas.microsoft.com/office/drawing/2017/decorative" val="1"/>
              </a:ext>
            </a:extLst>
          </p:cNvPr>
          <p:cNvSpPr/>
          <p:nvPr userDrawn="1"/>
        </p:nvSpPr>
        <p:spPr>
          <a:xfrm>
            <a:off x="-1"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8" name="Picture Placeholder 7">
            <a:extLst>
              <a:ext uri="{FF2B5EF4-FFF2-40B4-BE49-F238E27FC236}">
                <a16:creationId xmlns:a16="http://schemas.microsoft.com/office/drawing/2014/main" id="{4031B34F-5072-BCFE-838A-B26F9DFCB01E}"/>
              </a:ext>
            </a:extLst>
          </p:cNvPr>
          <p:cNvSpPr>
            <a:spLocks noGrp="1"/>
          </p:cNvSpPr>
          <p:nvPr>
            <p:ph type="pic" sz="quarter" idx="10"/>
          </p:nvPr>
        </p:nvSpPr>
        <p:spPr>
          <a:xfrm>
            <a:off x="6096000" y="0"/>
            <a:ext cx="6096000" cy="6858000"/>
          </a:xfrm>
        </p:spPr>
        <p:txBody>
          <a:bodyPr wrap="none">
            <a:noAutofit/>
          </a:bodyPr>
          <a:lstStyle>
            <a:lvl1pPr>
              <a:defRPr>
                <a:solidFill>
                  <a:schemeClr val="bg1"/>
                </a:solidFill>
              </a:defRPr>
            </a:lvl1pPr>
          </a:lstStyle>
          <a:p>
            <a:r>
              <a:rPr lang="en-GB"/>
              <a:t>Click icon to add picture</a:t>
            </a:r>
            <a:endParaRPr lang="en-US"/>
          </a:p>
        </p:txBody>
      </p:sp>
      <p:pic>
        <p:nvPicPr>
          <p:cNvPr id="5" name="Picture 4" descr="A red and black number&#10;&#10;Description automatically generated">
            <a:extLst>
              <a:ext uri="{FF2B5EF4-FFF2-40B4-BE49-F238E27FC236}">
                <a16:creationId xmlns:a16="http://schemas.microsoft.com/office/drawing/2014/main" id="{3A473975-5274-ED6D-F50C-3F967FC2BF3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7028" y="6003486"/>
            <a:ext cx="1316736" cy="318212"/>
          </a:xfrm>
          <a:prstGeom prst="rect">
            <a:avLst/>
          </a:prstGeom>
        </p:spPr>
      </p:pic>
    </p:spTree>
    <p:extLst>
      <p:ext uri="{BB962C8B-B14F-4D97-AF65-F5344CB8AC3E}">
        <p14:creationId xmlns:p14="http://schemas.microsoft.com/office/powerpoint/2010/main" val="3480383148"/>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Section Divider Dark">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156EF-00C4-7068-5E38-7C447D1A9789}"/>
              </a:ext>
            </a:extLst>
          </p:cNvPr>
          <p:cNvSpPr>
            <a:spLocks noGrp="1"/>
          </p:cNvSpPr>
          <p:nvPr>
            <p:ph type="title"/>
          </p:nvPr>
        </p:nvSpPr>
        <p:spPr>
          <a:xfrm>
            <a:off x="609600" y="2496437"/>
            <a:ext cx="10972800" cy="1865126"/>
          </a:xfrm>
        </p:spPr>
        <p:txBody>
          <a:bodyPr wrap="square" lIns="0" rIns="0" anchor="ctr" anchorCtr="0">
            <a:spAutoFit/>
          </a:bodyPr>
          <a:lstStyle>
            <a:lvl1pPr>
              <a:lnSpc>
                <a:spcPct val="80000"/>
              </a:lnSpc>
              <a:defRPr sz="7200" spc="-120" baseline="0">
                <a:solidFill>
                  <a:schemeClr val="bg1"/>
                </a:solidFill>
              </a:defRPr>
            </a:lvl1pPr>
          </a:lstStyle>
          <a:p>
            <a:r>
              <a:rPr lang="en-GB"/>
              <a:t>Click to edit Master title style</a:t>
            </a:r>
            <a:endParaRPr lang="en-US"/>
          </a:p>
        </p:txBody>
      </p:sp>
      <p:sp>
        <p:nvSpPr>
          <p:cNvPr id="9" name="Thread">
            <a:extLst>
              <a:ext uri="{FF2B5EF4-FFF2-40B4-BE49-F238E27FC236}">
                <a16:creationId xmlns:a16="http://schemas.microsoft.com/office/drawing/2014/main" id="{91AE573E-CC51-2A49-7497-59B7E45553B4}"/>
              </a:ext>
              <a:ext uri="{C183D7F6-B498-43B3-948B-1728B52AA6E4}">
                <adec:decorative xmlns:adec="http://schemas.microsoft.com/office/drawing/2017/decorative" val="1"/>
              </a:ext>
            </a:extLst>
          </p:cNvPr>
          <p:cNvSpPr/>
          <p:nvPr userDrawn="1"/>
        </p:nvSpPr>
        <p:spPr>
          <a:xfrm>
            <a:off x="0"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Tree>
    <p:extLst>
      <p:ext uri="{BB962C8B-B14F-4D97-AF65-F5344CB8AC3E}">
        <p14:creationId xmlns:p14="http://schemas.microsoft.com/office/powerpoint/2010/main" val="2075506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ck - Bottom Graphic">
    <p:bg>
      <p:bgPr>
        <a:solidFill>
          <a:srgbClr val="00000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E0A96FB-B9EB-8DE6-BE7F-8E9AFB7E338E}"/>
              </a:ext>
            </a:extLst>
          </p:cNvPr>
          <p:cNvSpPr>
            <a:spLocks noGrp="1"/>
          </p:cNvSpPr>
          <p:nvPr>
            <p:ph idx="1"/>
          </p:nvPr>
        </p:nvSpPr>
        <p:spPr/>
        <p:txBody>
          <a:bodyPr lIns="0" rIns="0"/>
          <a:lstStyle>
            <a:lvl1pPr>
              <a:lnSpc>
                <a:spcPct val="110000"/>
              </a:lnSpc>
              <a:defRPr>
                <a:solidFill>
                  <a:schemeClr val="bg1"/>
                </a:solidFill>
              </a:defRPr>
            </a:lvl1pPr>
            <a:lvl2pPr>
              <a:lnSpc>
                <a:spcPct val="110000"/>
              </a:lnSpc>
              <a:defRPr>
                <a:solidFill>
                  <a:schemeClr val="bg1"/>
                </a:solidFill>
              </a:defRPr>
            </a:lvl2pPr>
            <a:lvl3pPr>
              <a:lnSpc>
                <a:spcPct val="110000"/>
              </a:lnSpc>
              <a:defRPr>
                <a:solidFill>
                  <a:schemeClr val="bg1"/>
                </a:solidFill>
              </a:defRPr>
            </a:lvl3pPr>
            <a:lvl4pPr>
              <a:lnSpc>
                <a:spcPct val="110000"/>
              </a:lnSpc>
              <a:defRPr>
                <a:solidFill>
                  <a:schemeClr val="bg1"/>
                </a:solidFill>
              </a:defRPr>
            </a:lvl4pPr>
            <a:lvl5pPr>
              <a:lnSpc>
                <a:spcPct val="110000"/>
              </a:lnSpc>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lvl1pPr>
              <a:defRPr>
                <a:solidFill>
                  <a:srgbClr val="BEBEBE"/>
                </a:solidFill>
              </a:defRPr>
            </a:lvl1pPr>
          </a:lstStyle>
          <a:p>
            <a:endParaRPr lang="en-US"/>
          </a:p>
        </p:txBody>
      </p:sp>
      <p:sp>
        <p:nvSpPr>
          <p:cNvPr id="2" name="Copyright">
            <a:extLst>
              <a:ext uri="{FF2B5EF4-FFF2-40B4-BE49-F238E27FC236}">
                <a16:creationId xmlns:a16="http://schemas.microsoft.com/office/drawing/2014/main" id="{076A1818-04ED-68DC-92C5-98A4DB6D6F8F}"/>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A6AFD1D8-9BA5-4CA3-A987-D4ACB6D38028}" type="datetime1">
              <a:rPr lang="en-US" smtClean="0"/>
              <a:t>12/16/25</a:t>
            </a:fld>
            <a:endParaRPr lang="en-US"/>
          </a:p>
        </p:txBody>
      </p:sp>
    </p:spTree>
    <p:extLst>
      <p:ext uri="{BB962C8B-B14F-4D97-AF65-F5344CB8AC3E}">
        <p14:creationId xmlns:p14="http://schemas.microsoft.com/office/powerpoint/2010/main" val="2247703521"/>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1/2 Image - dark">
    <p:bg>
      <p:bgPr>
        <a:solidFill>
          <a:srgbClr val="00000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493776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E0A96FB-B9EB-8DE6-BE7F-8E9AFB7E338E}"/>
              </a:ext>
            </a:extLst>
          </p:cNvPr>
          <p:cNvSpPr>
            <a:spLocks noGrp="1"/>
          </p:cNvSpPr>
          <p:nvPr>
            <p:ph idx="1"/>
          </p:nvPr>
        </p:nvSpPr>
        <p:spPr>
          <a:xfrm>
            <a:off x="609600" y="1334324"/>
            <a:ext cx="4572000" cy="4992624"/>
          </a:xfrm>
        </p:spPr>
        <p:txBody>
          <a:bodyPr lIns="0" rIns="0"/>
          <a:lstStyle>
            <a:lvl1pPr>
              <a:lnSpc>
                <a:spcPct val="110000"/>
              </a:lnSpc>
              <a:spcBef>
                <a:spcPts val="1200"/>
              </a:spcBef>
              <a:defRPr>
                <a:solidFill>
                  <a:schemeClr val="bg1"/>
                </a:solidFill>
              </a:defRPr>
            </a:lvl1pPr>
            <a:lvl2pPr>
              <a:lnSpc>
                <a:spcPct val="110000"/>
              </a:lnSpc>
              <a:spcBef>
                <a:spcPts val="1200"/>
              </a:spcBef>
              <a:defRPr>
                <a:solidFill>
                  <a:schemeClr val="bg1"/>
                </a:solidFill>
              </a:defRPr>
            </a:lvl2pPr>
            <a:lvl3pPr>
              <a:lnSpc>
                <a:spcPct val="110000"/>
              </a:lnSpc>
              <a:spcBef>
                <a:spcPts val="1200"/>
              </a:spcBef>
              <a:defRPr>
                <a:solidFill>
                  <a:schemeClr val="bg1"/>
                </a:solidFill>
              </a:defRPr>
            </a:lvl3pPr>
            <a:lvl4pPr>
              <a:lnSpc>
                <a:spcPct val="110000"/>
              </a:lnSpc>
              <a:spcBef>
                <a:spcPts val="1200"/>
              </a:spcBef>
              <a:defRPr>
                <a:solidFill>
                  <a:schemeClr val="bg1"/>
                </a:solidFill>
              </a:defRPr>
            </a:lvl4pPr>
            <a:lvl5pPr>
              <a:lnSpc>
                <a:spcPct val="110000"/>
              </a:lnSpc>
              <a:spcBef>
                <a:spcPts val="1200"/>
              </a:spcBef>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5">
            <a:extLst>
              <a:ext uri="{FF2B5EF4-FFF2-40B4-BE49-F238E27FC236}">
                <a16:creationId xmlns:a16="http://schemas.microsoft.com/office/drawing/2014/main" id="{5A5ABD9F-44A7-2BD7-B0C1-E7135F8C8746}"/>
              </a:ext>
            </a:extLst>
          </p:cNvPr>
          <p:cNvSpPr>
            <a:spLocks noGrp="1"/>
          </p:cNvSpPr>
          <p:nvPr>
            <p:ph type="pic" sz="quarter" idx="10"/>
          </p:nvPr>
        </p:nvSpPr>
        <p:spPr>
          <a:xfrm>
            <a:off x="6096000" y="0"/>
            <a:ext cx="6096000" cy="6858000"/>
          </a:xfrm>
        </p:spPr>
        <p:txBody>
          <a:bodyPr/>
          <a:lstStyle>
            <a:lvl1pPr>
              <a:defRPr>
                <a:solidFill>
                  <a:schemeClr val="bg1"/>
                </a:solidFill>
              </a:defRPr>
            </a:lvl1pPr>
          </a:lstStyle>
          <a:p>
            <a:r>
              <a:rPr lang="en-GB"/>
              <a:t>Click icon to add picture</a:t>
            </a:r>
            <a:endParaRPr lang="en-US"/>
          </a:p>
        </p:txBody>
      </p:sp>
      <p:sp>
        <p:nvSpPr>
          <p:cNvPr id="12" name="Footer Placeholder 11">
            <a:extLst>
              <a:ext uri="{FF2B5EF4-FFF2-40B4-BE49-F238E27FC236}">
                <a16:creationId xmlns:a16="http://schemas.microsoft.com/office/drawing/2014/main" id="{4BA35D43-378C-F45A-1B41-7AABED498A59}"/>
              </a:ext>
            </a:extLst>
          </p:cNvPr>
          <p:cNvSpPr>
            <a:spLocks noGrp="1"/>
          </p:cNvSpPr>
          <p:nvPr>
            <p:ph type="ftr" sz="quarter" idx="12"/>
          </p:nvPr>
        </p:nvSpPr>
        <p:spPr>
          <a:xfrm>
            <a:off x="1622876" y="6583680"/>
            <a:ext cx="1920240" cy="91887"/>
          </a:xfrm>
        </p:spPr>
        <p:txBody>
          <a:bodyPr/>
          <a:lstStyle>
            <a:lvl1pPr>
              <a:defRPr>
                <a:solidFill>
                  <a:srgbClr val="BEBEBE"/>
                </a:solidFill>
              </a:defRPr>
            </a:lvl1pPr>
          </a:lstStyle>
          <a:p>
            <a:endParaRPr lang="en-US"/>
          </a:p>
        </p:txBody>
      </p:sp>
      <p:sp>
        <p:nvSpPr>
          <p:cNvPr id="13" name="Slide Number Placeholder 12">
            <a:extLst>
              <a:ext uri="{FF2B5EF4-FFF2-40B4-BE49-F238E27FC236}">
                <a16:creationId xmlns:a16="http://schemas.microsoft.com/office/drawing/2014/main" id="{018D9348-6015-53D5-75F2-0A1A831FE337}"/>
              </a:ext>
            </a:extLst>
          </p:cNvPr>
          <p:cNvSpPr>
            <a:spLocks noGrp="1"/>
          </p:cNvSpPr>
          <p:nvPr>
            <p:ph type="sldNum" sz="quarter" idx="13"/>
          </p:nvPr>
        </p:nvSpPr>
        <p:spPr>
          <a:xfrm>
            <a:off x="3657600" y="6583680"/>
            <a:ext cx="89768" cy="92333"/>
          </a:xfrm>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2" name="Copyright">
            <a:extLst>
              <a:ext uri="{FF2B5EF4-FFF2-40B4-BE49-F238E27FC236}">
                <a16:creationId xmlns:a16="http://schemas.microsoft.com/office/drawing/2014/main" id="{DE2533BC-42DA-FCEE-D96C-AC878AA0AD62}"/>
              </a:ext>
            </a:extLst>
          </p:cNvPr>
          <p:cNvSpPr txBox="1"/>
          <p:nvPr userDrawn="1"/>
        </p:nvSpPr>
        <p:spPr>
          <a:xfrm>
            <a:off x="3836955" y="6583680"/>
            <a:ext cx="1710405" cy="92333"/>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4" name="Blocker">
            <a:extLst>
              <a:ext uri="{FF2B5EF4-FFF2-40B4-BE49-F238E27FC236}">
                <a16:creationId xmlns:a16="http://schemas.microsoft.com/office/drawing/2014/main" id="{3CF23C9A-F835-E086-950B-9A28BF24B03B}"/>
              </a:ext>
              <a:ext uri="{C183D7F6-B498-43B3-948B-1728B52AA6E4}">
                <adec:decorative xmlns:adec="http://schemas.microsoft.com/office/drawing/2017/decorative" val="1"/>
              </a:ext>
            </a:extLst>
          </p:cNvPr>
          <p:cNvSpPr/>
          <p:nvPr userDrawn="1"/>
        </p:nvSpPr>
        <p:spPr>
          <a:xfrm>
            <a:off x="9834007" y="6483509"/>
            <a:ext cx="1748393" cy="201954"/>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ate Placeholder 10">
            <a:extLst>
              <a:ext uri="{FF2B5EF4-FFF2-40B4-BE49-F238E27FC236}">
                <a16:creationId xmlns:a16="http://schemas.microsoft.com/office/drawing/2014/main" id="{C5ABE59E-8FC0-A76D-B870-3E3FD82E39CE}"/>
              </a:ext>
            </a:extLst>
          </p:cNvPr>
          <p:cNvSpPr>
            <a:spLocks noGrp="1"/>
          </p:cNvSpPr>
          <p:nvPr>
            <p:ph type="dt" sz="half" idx="11"/>
          </p:nvPr>
        </p:nvSpPr>
        <p:spPr/>
        <p:txBody>
          <a:bodyPr/>
          <a:lstStyle/>
          <a:p>
            <a:fld id="{5A861FAB-3FDE-4C87-9308-E91AC57E0401}" type="datetime1">
              <a:rPr lang="en-US" smtClean="0"/>
              <a:t>12/16/25</a:t>
            </a:fld>
            <a:endParaRPr lang="en-US"/>
          </a:p>
        </p:txBody>
      </p:sp>
    </p:spTree>
    <p:extLst>
      <p:ext uri="{BB962C8B-B14F-4D97-AF65-F5344CB8AC3E}">
        <p14:creationId xmlns:p14="http://schemas.microsoft.com/office/powerpoint/2010/main" val="670820646"/>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1/3 Image - dark">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676656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E0A96FB-B9EB-8DE6-BE7F-8E9AFB7E338E}"/>
              </a:ext>
            </a:extLst>
          </p:cNvPr>
          <p:cNvSpPr>
            <a:spLocks noGrp="1"/>
          </p:cNvSpPr>
          <p:nvPr>
            <p:ph idx="1"/>
          </p:nvPr>
        </p:nvSpPr>
        <p:spPr>
          <a:xfrm>
            <a:off x="609600" y="1334324"/>
            <a:ext cx="5943600" cy="4992624"/>
          </a:xfrm>
        </p:spPr>
        <p:txBody>
          <a:bodyPr lIns="0" rIns="0"/>
          <a:lstStyle>
            <a:lvl1pPr>
              <a:lnSpc>
                <a:spcPct val="110000"/>
              </a:lnSpc>
              <a:spcBef>
                <a:spcPts val="1200"/>
              </a:spcBef>
              <a:defRPr>
                <a:solidFill>
                  <a:schemeClr val="bg1"/>
                </a:solidFill>
              </a:defRPr>
            </a:lvl1pPr>
            <a:lvl2pPr>
              <a:lnSpc>
                <a:spcPct val="110000"/>
              </a:lnSpc>
              <a:spcBef>
                <a:spcPts val="1200"/>
              </a:spcBef>
              <a:defRPr>
                <a:solidFill>
                  <a:schemeClr val="bg1"/>
                </a:solidFill>
              </a:defRPr>
            </a:lvl2pPr>
            <a:lvl3pPr>
              <a:lnSpc>
                <a:spcPct val="110000"/>
              </a:lnSpc>
              <a:spcBef>
                <a:spcPts val="1200"/>
              </a:spcBef>
              <a:defRPr>
                <a:solidFill>
                  <a:schemeClr val="bg1"/>
                </a:solidFill>
              </a:defRPr>
            </a:lvl3pPr>
            <a:lvl4pPr>
              <a:lnSpc>
                <a:spcPct val="110000"/>
              </a:lnSpc>
              <a:spcBef>
                <a:spcPts val="1200"/>
              </a:spcBef>
              <a:defRPr>
                <a:solidFill>
                  <a:schemeClr val="bg1"/>
                </a:solidFill>
              </a:defRPr>
            </a:lvl4pPr>
            <a:lvl5pPr>
              <a:lnSpc>
                <a:spcPct val="110000"/>
              </a:lnSpc>
              <a:spcBef>
                <a:spcPts val="1200"/>
              </a:spcBef>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5">
            <a:extLst>
              <a:ext uri="{FF2B5EF4-FFF2-40B4-BE49-F238E27FC236}">
                <a16:creationId xmlns:a16="http://schemas.microsoft.com/office/drawing/2014/main" id="{5A5ABD9F-44A7-2BD7-B0C1-E7135F8C8746}"/>
              </a:ext>
            </a:extLst>
          </p:cNvPr>
          <p:cNvSpPr>
            <a:spLocks noGrp="1"/>
          </p:cNvSpPr>
          <p:nvPr>
            <p:ph type="pic" sz="quarter" idx="10"/>
          </p:nvPr>
        </p:nvSpPr>
        <p:spPr>
          <a:xfrm>
            <a:off x="7894320" y="0"/>
            <a:ext cx="4297680" cy="6858000"/>
          </a:xfrm>
        </p:spPr>
        <p:txBody>
          <a:bodyPr/>
          <a:lstStyle>
            <a:lvl1pPr>
              <a:defRPr>
                <a:solidFill>
                  <a:schemeClr val="bg1"/>
                </a:solidFill>
              </a:defRPr>
            </a:lvl1pPr>
          </a:lstStyle>
          <a:p>
            <a:r>
              <a:rPr lang="en-GB"/>
              <a:t>Click icon to add picture</a:t>
            </a:r>
            <a:endParaRPr lang="en-US"/>
          </a:p>
        </p:txBody>
      </p:sp>
      <p:sp>
        <p:nvSpPr>
          <p:cNvPr id="12" name="Footer Placeholder 11">
            <a:extLst>
              <a:ext uri="{FF2B5EF4-FFF2-40B4-BE49-F238E27FC236}">
                <a16:creationId xmlns:a16="http://schemas.microsoft.com/office/drawing/2014/main" id="{4BA35D43-378C-F45A-1B41-7AABED498A59}"/>
              </a:ext>
            </a:extLst>
          </p:cNvPr>
          <p:cNvSpPr>
            <a:spLocks noGrp="1"/>
          </p:cNvSpPr>
          <p:nvPr>
            <p:ph type="ftr" sz="quarter" idx="12"/>
          </p:nvPr>
        </p:nvSpPr>
        <p:spPr>
          <a:xfrm>
            <a:off x="1622876" y="6583680"/>
            <a:ext cx="3657600" cy="91887"/>
          </a:xfrm>
        </p:spPr>
        <p:txBody>
          <a:bodyPr/>
          <a:lstStyle>
            <a:lvl1pPr>
              <a:defRPr>
                <a:solidFill>
                  <a:srgbClr val="BEBEBE"/>
                </a:solidFill>
              </a:defRPr>
            </a:lvl1pPr>
          </a:lstStyle>
          <a:p>
            <a:endParaRPr lang="en-US"/>
          </a:p>
        </p:txBody>
      </p:sp>
      <p:sp>
        <p:nvSpPr>
          <p:cNvPr id="13" name="Slide Number Placeholder 12">
            <a:extLst>
              <a:ext uri="{FF2B5EF4-FFF2-40B4-BE49-F238E27FC236}">
                <a16:creationId xmlns:a16="http://schemas.microsoft.com/office/drawing/2014/main" id="{018D9348-6015-53D5-75F2-0A1A831FE337}"/>
              </a:ext>
            </a:extLst>
          </p:cNvPr>
          <p:cNvSpPr>
            <a:spLocks noGrp="1"/>
          </p:cNvSpPr>
          <p:nvPr>
            <p:ph type="sldNum" sz="quarter" idx="13"/>
          </p:nvPr>
        </p:nvSpPr>
        <p:spPr>
          <a:xfrm>
            <a:off x="5486400" y="6583680"/>
            <a:ext cx="89768" cy="92333"/>
          </a:xfrm>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2" name="Copyright">
            <a:extLst>
              <a:ext uri="{FF2B5EF4-FFF2-40B4-BE49-F238E27FC236}">
                <a16:creationId xmlns:a16="http://schemas.microsoft.com/office/drawing/2014/main" id="{DE2533BC-42DA-FCEE-D96C-AC878AA0AD62}"/>
              </a:ext>
            </a:extLst>
          </p:cNvPr>
          <p:cNvSpPr txBox="1"/>
          <p:nvPr userDrawn="1"/>
        </p:nvSpPr>
        <p:spPr>
          <a:xfrm>
            <a:off x="5665755" y="6583680"/>
            <a:ext cx="1710405" cy="92333"/>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4" name="Blocker">
            <a:extLst>
              <a:ext uri="{FF2B5EF4-FFF2-40B4-BE49-F238E27FC236}">
                <a16:creationId xmlns:a16="http://schemas.microsoft.com/office/drawing/2014/main" id="{3CF23C9A-F835-E086-950B-9A28BF24B03B}"/>
              </a:ext>
              <a:ext uri="{C183D7F6-B498-43B3-948B-1728B52AA6E4}">
                <adec:decorative xmlns:adec="http://schemas.microsoft.com/office/drawing/2017/decorative" val="1"/>
              </a:ext>
            </a:extLst>
          </p:cNvPr>
          <p:cNvSpPr/>
          <p:nvPr userDrawn="1"/>
        </p:nvSpPr>
        <p:spPr>
          <a:xfrm>
            <a:off x="9834007" y="6483510"/>
            <a:ext cx="1748393" cy="201954"/>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ate Placeholder 10">
            <a:extLst>
              <a:ext uri="{FF2B5EF4-FFF2-40B4-BE49-F238E27FC236}">
                <a16:creationId xmlns:a16="http://schemas.microsoft.com/office/drawing/2014/main" id="{C5ABE59E-8FC0-A76D-B870-3E3FD82E39CE}"/>
              </a:ext>
            </a:extLst>
          </p:cNvPr>
          <p:cNvSpPr>
            <a:spLocks noGrp="1"/>
          </p:cNvSpPr>
          <p:nvPr>
            <p:ph type="dt" sz="half" idx="11"/>
          </p:nvPr>
        </p:nvSpPr>
        <p:spPr/>
        <p:txBody>
          <a:bodyPr/>
          <a:lstStyle/>
          <a:p>
            <a:fld id="{A6C1D8EA-4650-4E5E-943B-91110B552664}" type="datetime1">
              <a:rPr lang="en-US" smtClean="0"/>
              <a:t>12/16/25</a:t>
            </a:fld>
            <a:endParaRPr lang="en-US"/>
          </a:p>
        </p:txBody>
      </p:sp>
    </p:spTree>
    <p:extLst>
      <p:ext uri="{BB962C8B-B14F-4D97-AF65-F5344CB8AC3E}">
        <p14:creationId xmlns:p14="http://schemas.microsoft.com/office/powerpoint/2010/main" val="2135288518"/>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Title Slide - Dar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78697-148C-E5F7-1EF7-EE332DEF0CA5}"/>
              </a:ext>
            </a:extLst>
          </p:cNvPr>
          <p:cNvSpPr>
            <a:spLocks noGrp="1"/>
          </p:cNvSpPr>
          <p:nvPr>
            <p:ph type="ctrTitle"/>
          </p:nvPr>
        </p:nvSpPr>
        <p:spPr>
          <a:xfrm>
            <a:off x="609600" y="1122363"/>
            <a:ext cx="10972800" cy="2387600"/>
          </a:xfrm>
        </p:spPr>
        <p:txBody>
          <a:bodyPr lIns="0" anchor="b">
            <a:noAutofit/>
          </a:bodyPr>
          <a:lstStyle>
            <a:lvl1pPr algn="l">
              <a:lnSpc>
                <a:spcPct val="80000"/>
              </a:lnSpc>
              <a:defRPr sz="7700" spc="-120" baseline="0">
                <a:solidFill>
                  <a:schemeClr val="bg1"/>
                </a:solidFill>
              </a:defRPr>
            </a:lvl1pPr>
          </a:lstStyle>
          <a:p>
            <a:r>
              <a:rPr lang="en-GB"/>
              <a:t>Click to edit Master title style</a:t>
            </a:r>
            <a:endParaRPr lang="en-US"/>
          </a:p>
        </p:txBody>
      </p:sp>
      <p:sp>
        <p:nvSpPr>
          <p:cNvPr id="3" name="Subtitle 2">
            <a:extLst>
              <a:ext uri="{FF2B5EF4-FFF2-40B4-BE49-F238E27FC236}">
                <a16:creationId xmlns:a16="http://schemas.microsoft.com/office/drawing/2014/main" id="{70550909-4DC4-B1F0-6047-92EEC94F9109}"/>
              </a:ext>
            </a:extLst>
          </p:cNvPr>
          <p:cNvSpPr>
            <a:spLocks noGrp="1"/>
          </p:cNvSpPr>
          <p:nvPr>
            <p:ph type="subTitle" idx="1"/>
          </p:nvPr>
        </p:nvSpPr>
        <p:spPr>
          <a:xfrm>
            <a:off x="609600" y="3602038"/>
            <a:ext cx="10972800" cy="1655762"/>
          </a:xfrm>
        </p:spPr>
        <p:txBody>
          <a:bodyPr lIns="0" rIns="0"/>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12" name="Thread">
            <a:extLst>
              <a:ext uri="{FF2B5EF4-FFF2-40B4-BE49-F238E27FC236}">
                <a16:creationId xmlns:a16="http://schemas.microsoft.com/office/drawing/2014/main" id="{B6083D35-FA56-96A9-7AD6-A71D01DC0CD9}"/>
              </a:ext>
              <a:ext uri="{C183D7F6-B498-43B3-948B-1728B52AA6E4}">
                <adec:decorative xmlns:adec="http://schemas.microsoft.com/office/drawing/2017/decorative" val="1"/>
              </a:ext>
            </a:extLst>
          </p:cNvPr>
          <p:cNvSpPr/>
          <p:nvPr userDrawn="1"/>
        </p:nvSpPr>
        <p:spPr>
          <a:xfrm>
            <a:off x="-1"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pic>
        <p:nvPicPr>
          <p:cNvPr id="5" name="Picture 4" descr="A red and black number&#10;&#10;Description automatically generated">
            <a:extLst>
              <a:ext uri="{FF2B5EF4-FFF2-40B4-BE49-F238E27FC236}">
                <a16:creationId xmlns:a16="http://schemas.microsoft.com/office/drawing/2014/main" id="{D7C0ED63-3C6C-8868-F40A-8C33E74887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7028" y="6003486"/>
            <a:ext cx="1316736" cy="318212"/>
          </a:xfrm>
          <a:prstGeom prst="rect">
            <a:avLst/>
          </a:prstGeom>
        </p:spPr>
      </p:pic>
    </p:spTree>
    <p:extLst>
      <p:ext uri="{BB962C8B-B14F-4D97-AF65-F5344CB8AC3E}">
        <p14:creationId xmlns:p14="http://schemas.microsoft.com/office/powerpoint/2010/main" val="592746949"/>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s - Content Dark">
    <p:bg>
      <p:bgPr>
        <a:solidFill>
          <a:srgbClr val="00000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09600" y="1334324"/>
            <a:ext cx="4937760" cy="4992624"/>
          </a:xfrm>
        </p:spPr>
        <p:txBody>
          <a:bodyPr lIns="0" rIns="0"/>
          <a:lstStyle>
            <a:lvl1pPr>
              <a:lnSpc>
                <a:spcPct val="110000"/>
              </a:lnSpc>
              <a:spcBef>
                <a:spcPts val="1200"/>
              </a:spcBef>
              <a:defRPr>
                <a:solidFill>
                  <a:schemeClr val="bg1"/>
                </a:solidFill>
              </a:defRPr>
            </a:lvl1pPr>
            <a:lvl2pPr>
              <a:lnSpc>
                <a:spcPct val="110000"/>
              </a:lnSpc>
              <a:spcBef>
                <a:spcPts val="1200"/>
              </a:spcBef>
              <a:defRPr>
                <a:solidFill>
                  <a:schemeClr val="bg1"/>
                </a:solidFill>
              </a:defRPr>
            </a:lvl2pPr>
            <a:lvl3pPr>
              <a:lnSpc>
                <a:spcPct val="110000"/>
              </a:lnSpc>
              <a:spcBef>
                <a:spcPts val="1200"/>
              </a:spcBef>
              <a:defRPr>
                <a:solidFill>
                  <a:schemeClr val="bg1"/>
                </a:solidFill>
              </a:defRPr>
            </a:lvl3pPr>
            <a:lvl4pPr>
              <a:lnSpc>
                <a:spcPct val="110000"/>
              </a:lnSpc>
              <a:spcBef>
                <a:spcPts val="1200"/>
              </a:spcBef>
              <a:defRPr>
                <a:solidFill>
                  <a:schemeClr val="bg1"/>
                </a:solidFill>
              </a:defRPr>
            </a:lvl4pPr>
            <a:lvl5pPr>
              <a:lnSpc>
                <a:spcPct val="110000"/>
              </a:lnSpc>
              <a:spcBef>
                <a:spcPts val="1200"/>
              </a:spcBef>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6644640" y="1334324"/>
            <a:ext cx="4937760" cy="4992624"/>
          </a:xfrm>
        </p:spPr>
        <p:txBody>
          <a:bodyPr lIns="0" rIns="0"/>
          <a:lstStyle>
            <a:lvl1pPr>
              <a:lnSpc>
                <a:spcPct val="110000"/>
              </a:lnSpc>
              <a:spcBef>
                <a:spcPts val="1200"/>
              </a:spcBef>
              <a:defRPr>
                <a:solidFill>
                  <a:schemeClr val="bg1"/>
                </a:solidFill>
              </a:defRPr>
            </a:lvl1pPr>
            <a:lvl2pPr>
              <a:lnSpc>
                <a:spcPct val="110000"/>
              </a:lnSpc>
              <a:spcBef>
                <a:spcPts val="1200"/>
              </a:spcBef>
              <a:defRPr>
                <a:solidFill>
                  <a:schemeClr val="bg1"/>
                </a:solidFill>
              </a:defRPr>
            </a:lvl2pPr>
            <a:lvl3pPr>
              <a:lnSpc>
                <a:spcPct val="110000"/>
              </a:lnSpc>
              <a:spcBef>
                <a:spcPts val="1200"/>
              </a:spcBef>
              <a:defRPr>
                <a:solidFill>
                  <a:schemeClr val="bg1"/>
                </a:solidFill>
              </a:defRPr>
            </a:lvl3pPr>
            <a:lvl4pPr>
              <a:lnSpc>
                <a:spcPct val="110000"/>
              </a:lnSpc>
              <a:spcBef>
                <a:spcPts val="1200"/>
              </a:spcBef>
              <a:defRPr>
                <a:solidFill>
                  <a:schemeClr val="bg1"/>
                </a:solidFill>
              </a:defRPr>
            </a:lvl4pPr>
            <a:lvl5pPr>
              <a:lnSpc>
                <a:spcPct val="110000"/>
              </a:lnSpc>
              <a:spcBef>
                <a:spcPts val="1200"/>
              </a:spcBef>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lvl1pPr>
              <a:defRPr>
                <a:solidFill>
                  <a:srgbClr val="BEBEBE"/>
                </a:solidFill>
              </a:defRPr>
            </a:lvl1pPr>
          </a:lstStyle>
          <a:p>
            <a:endParaRPr lang="en-US"/>
          </a:p>
        </p:txBody>
      </p:sp>
      <p:sp>
        <p:nvSpPr>
          <p:cNvPr id="4" name="Copyright">
            <a:extLst>
              <a:ext uri="{FF2B5EF4-FFF2-40B4-BE49-F238E27FC236}">
                <a16:creationId xmlns:a16="http://schemas.microsoft.com/office/drawing/2014/main" id="{43891E34-A609-5686-FA54-E3A63757018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DB542838-4B53-45A2-8F31-57E1B224FDC6}" type="datetime1">
              <a:rPr lang="en-US" smtClean="0"/>
              <a:t>12/16/25</a:t>
            </a:fld>
            <a:endParaRPr lang="en-US"/>
          </a:p>
        </p:txBody>
      </p:sp>
    </p:spTree>
    <p:extLst>
      <p:ext uri="{BB962C8B-B14F-4D97-AF65-F5344CB8AC3E}">
        <p14:creationId xmlns:p14="http://schemas.microsoft.com/office/powerpoint/2010/main" val="592791492"/>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ree Columns - Content Dark">
    <p:bg>
      <p:bgPr>
        <a:solidFill>
          <a:srgbClr val="00000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09600" y="1334324"/>
            <a:ext cx="3200400" cy="4992624"/>
          </a:xfrm>
        </p:spPr>
        <p:txBody>
          <a:bodyPr lIns="0" rIns="0"/>
          <a:lstStyle>
            <a:lvl1pPr>
              <a:lnSpc>
                <a:spcPct val="110000"/>
              </a:lnSpc>
              <a:spcBef>
                <a:spcPts val="1200"/>
              </a:spcBef>
              <a:defRPr sz="1600">
                <a:solidFill>
                  <a:schemeClr val="bg1"/>
                </a:solidFill>
              </a:defRPr>
            </a:lvl1pPr>
            <a:lvl2pPr>
              <a:lnSpc>
                <a:spcPct val="110000"/>
              </a:lnSpc>
              <a:spcBef>
                <a:spcPts val="1200"/>
              </a:spcBef>
              <a:defRPr sz="1400">
                <a:solidFill>
                  <a:schemeClr val="bg1"/>
                </a:solidFill>
              </a:defRPr>
            </a:lvl2pPr>
            <a:lvl3pPr>
              <a:lnSpc>
                <a:spcPct val="110000"/>
              </a:lnSpc>
              <a:spcBef>
                <a:spcPts val="1200"/>
              </a:spcBef>
              <a:defRPr sz="1200">
                <a:solidFill>
                  <a:schemeClr val="bg1"/>
                </a:solidFill>
              </a:defRPr>
            </a:lvl3pPr>
            <a:lvl4pPr>
              <a:lnSpc>
                <a:spcPct val="110000"/>
              </a:lnSpc>
              <a:spcBef>
                <a:spcPts val="1200"/>
              </a:spcBef>
              <a:defRPr sz="1200">
                <a:solidFill>
                  <a:schemeClr val="bg1"/>
                </a:solidFill>
              </a:defRPr>
            </a:lvl4pPr>
            <a:lvl5pPr>
              <a:lnSpc>
                <a:spcPct val="110000"/>
              </a:lnSpc>
              <a:spcBef>
                <a:spcPts val="1200"/>
              </a:spcBef>
              <a:defRPr sz="11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4495800" y="1334324"/>
            <a:ext cx="3200400" cy="4992624"/>
          </a:xfrm>
        </p:spPr>
        <p:txBody>
          <a:bodyPr lIns="0" rIns="0"/>
          <a:lstStyle>
            <a:lvl1pPr>
              <a:lnSpc>
                <a:spcPct val="110000"/>
              </a:lnSpc>
              <a:spcBef>
                <a:spcPts val="1200"/>
              </a:spcBef>
              <a:defRPr sz="1600">
                <a:solidFill>
                  <a:schemeClr val="bg1"/>
                </a:solidFill>
              </a:defRPr>
            </a:lvl1pPr>
            <a:lvl2pPr>
              <a:lnSpc>
                <a:spcPct val="110000"/>
              </a:lnSpc>
              <a:spcBef>
                <a:spcPts val="1200"/>
              </a:spcBef>
              <a:defRPr sz="1400">
                <a:solidFill>
                  <a:schemeClr val="bg1"/>
                </a:solidFill>
              </a:defRPr>
            </a:lvl2pPr>
            <a:lvl3pPr>
              <a:lnSpc>
                <a:spcPct val="110000"/>
              </a:lnSpc>
              <a:spcBef>
                <a:spcPts val="1200"/>
              </a:spcBef>
              <a:defRPr sz="1200">
                <a:solidFill>
                  <a:schemeClr val="bg1"/>
                </a:solidFill>
              </a:defRPr>
            </a:lvl3pPr>
            <a:lvl4pPr>
              <a:lnSpc>
                <a:spcPct val="110000"/>
              </a:lnSpc>
              <a:spcBef>
                <a:spcPts val="1200"/>
              </a:spcBef>
              <a:defRPr sz="1200">
                <a:solidFill>
                  <a:schemeClr val="bg1"/>
                </a:solidFill>
              </a:defRPr>
            </a:lvl4pPr>
            <a:lvl5pPr>
              <a:lnSpc>
                <a:spcPct val="110000"/>
              </a:lnSpc>
              <a:spcBef>
                <a:spcPts val="1200"/>
              </a:spcBef>
              <a:defRPr sz="11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Content Placeholder 3">
            <a:extLst>
              <a:ext uri="{FF2B5EF4-FFF2-40B4-BE49-F238E27FC236}">
                <a16:creationId xmlns:a16="http://schemas.microsoft.com/office/drawing/2014/main" id="{F675479F-3CBB-5D2A-4512-AE1310D8851A}"/>
              </a:ext>
            </a:extLst>
          </p:cNvPr>
          <p:cNvSpPr>
            <a:spLocks noGrp="1"/>
          </p:cNvSpPr>
          <p:nvPr>
            <p:ph idx="14"/>
          </p:nvPr>
        </p:nvSpPr>
        <p:spPr>
          <a:xfrm>
            <a:off x="8382000" y="1334324"/>
            <a:ext cx="3200400" cy="4992624"/>
          </a:xfrm>
        </p:spPr>
        <p:txBody>
          <a:bodyPr lIns="0" rIns="0"/>
          <a:lstStyle>
            <a:lvl1pPr>
              <a:lnSpc>
                <a:spcPct val="110000"/>
              </a:lnSpc>
              <a:spcBef>
                <a:spcPts val="1200"/>
              </a:spcBef>
              <a:defRPr sz="1600">
                <a:solidFill>
                  <a:schemeClr val="bg1"/>
                </a:solidFill>
              </a:defRPr>
            </a:lvl1pPr>
            <a:lvl2pPr>
              <a:lnSpc>
                <a:spcPct val="110000"/>
              </a:lnSpc>
              <a:spcBef>
                <a:spcPts val="1200"/>
              </a:spcBef>
              <a:defRPr sz="1400">
                <a:solidFill>
                  <a:schemeClr val="bg1"/>
                </a:solidFill>
              </a:defRPr>
            </a:lvl2pPr>
            <a:lvl3pPr>
              <a:lnSpc>
                <a:spcPct val="110000"/>
              </a:lnSpc>
              <a:spcBef>
                <a:spcPts val="1200"/>
              </a:spcBef>
              <a:defRPr sz="1200">
                <a:solidFill>
                  <a:schemeClr val="bg1"/>
                </a:solidFill>
              </a:defRPr>
            </a:lvl3pPr>
            <a:lvl4pPr>
              <a:lnSpc>
                <a:spcPct val="110000"/>
              </a:lnSpc>
              <a:spcBef>
                <a:spcPts val="1200"/>
              </a:spcBef>
              <a:defRPr sz="1200">
                <a:solidFill>
                  <a:schemeClr val="bg1"/>
                </a:solidFill>
              </a:defRPr>
            </a:lvl4pPr>
            <a:lvl5pPr>
              <a:lnSpc>
                <a:spcPct val="110000"/>
              </a:lnSpc>
              <a:spcBef>
                <a:spcPts val="1200"/>
              </a:spcBef>
              <a:defRPr sz="11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lvl1pPr>
              <a:defRPr>
                <a:solidFill>
                  <a:srgbClr val="BEBEBE"/>
                </a:solidFill>
              </a:defRPr>
            </a:lvl1pPr>
          </a:lstStyle>
          <a:p>
            <a:endParaRPr lang="en-US"/>
          </a:p>
        </p:txBody>
      </p:sp>
      <p:sp>
        <p:nvSpPr>
          <p:cNvPr id="4" name="Copyright">
            <a:extLst>
              <a:ext uri="{FF2B5EF4-FFF2-40B4-BE49-F238E27FC236}">
                <a16:creationId xmlns:a16="http://schemas.microsoft.com/office/drawing/2014/main" id="{43891E34-A609-5686-FA54-E3A63757018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DB542838-4B53-45A2-8F31-57E1B224FDC6}" type="datetime1">
              <a:rPr lang="en-US" smtClean="0"/>
              <a:t>12/16/25</a:t>
            </a:fld>
            <a:endParaRPr lang="en-US"/>
          </a:p>
        </p:txBody>
      </p:sp>
    </p:spTree>
    <p:extLst>
      <p:ext uri="{BB962C8B-B14F-4D97-AF65-F5344CB8AC3E}">
        <p14:creationId xmlns:p14="http://schemas.microsoft.com/office/powerpoint/2010/main" val="742491710"/>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Four Columns - Content Dark">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8" y="1334324"/>
            <a:ext cx="2240280" cy="4992624"/>
          </a:xfrm>
        </p:spPr>
        <p:txBody>
          <a:bodyPr lIns="0" rIns="0"/>
          <a:lstStyle>
            <a:lvl1pPr>
              <a:lnSpc>
                <a:spcPct val="110000"/>
              </a:lnSpc>
              <a:spcBef>
                <a:spcPts val="900"/>
              </a:spcBef>
              <a:defRPr sz="1400">
                <a:solidFill>
                  <a:schemeClr val="bg1"/>
                </a:solidFill>
              </a:defRPr>
            </a:lvl1pPr>
            <a:lvl2pPr>
              <a:lnSpc>
                <a:spcPct val="110000"/>
              </a:lnSpc>
              <a:spcBef>
                <a:spcPts val="900"/>
              </a:spcBef>
              <a:defRPr sz="1200">
                <a:solidFill>
                  <a:schemeClr val="bg1"/>
                </a:solidFill>
              </a:defRPr>
            </a:lvl2pPr>
            <a:lvl3pPr>
              <a:lnSpc>
                <a:spcPct val="110000"/>
              </a:lnSpc>
              <a:spcBef>
                <a:spcPts val="900"/>
              </a:spcBef>
              <a:defRPr sz="1100">
                <a:solidFill>
                  <a:schemeClr val="bg1"/>
                </a:solidFill>
              </a:defRPr>
            </a:lvl3pPr>
            <a:lvl4pPr>
              <a:lnSpc>
                <a:spcPct val="110000"/>
              </a:lnSpc>
              <a:spcBef>
                <a:spcPts val="900"/>
              </a:spcBef>
              <a:defRPr sz="1100">
                <a:solidFill>
                  <a:schemeClr val="bg1"/>
                </a:solidFill>
              </a:defRPr>
            </a:lvl4pPr>
            <a:lvl5pPr>
              <a:lnSpc>
                <a:spcPct val="110000"/>
              </a:lnSpc>
              <a:spcBef>
                <a:spcPts val="900"/>
              </a:spcBef>
              <a:defRPr sz="105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3521456" y="1334324"/>
            <a:ext cx="2240280" cy="4992624"/>
          </a:xfrm>
        </p:spPr>
        <p:txBody>
          <a:bodyPr lIns="0" rIns="0"/>
          <a:lstStyle>
            <a:lvl1pPr>
              <a:lnSpc>
                <a:spcPct val="110000"/>
              </a:lnSpc>
              <a:spcBef>
                <a:spcPts val="900"/>
              </a:spcBef>
              <a:defRPr sz="1400">
                <a:solidFill>
                  <a:schemeClr val="bg1"/>
                </a:solidFill>
              </a:defRPr>
            </a:lvl1pPr>
            <a:lvl2pPr>
              <a:lnSpc>
                <a:spcPct val="110000"/>
              </a:lnSpc>
              <a:spcBef>
                <a:spcPts val="900"/>
              </a:spcBef>
              <a:defRPr sz="1200">
                <a:solidFill>
                  <a:schemeClr val="bg1"/>
                </a:solidFill>
              </a:defRPr>
            </a:lvl2pPr>
            <a:lvl3pPr>
              <a:lnSpc>
                <a:spcPct val="110000"/>
              </a:lnSpc>
              <a:spcBef>
                <a:spcPts val="900"/>
              </a:spcBef>
              <a:defRPr sz="1100">
                <a:solidFill>
                  <a:schemeClr val="bg1"/>
                </a:solidFill>
              </a:defRPr>
            </a:lvl3pPr>
            <a:lvl4pPr>
              <a:lnSpc>
                <a:spcPct val="110000"/>
              </a:lnSpc>
              <a:spcBef>
                <a:spcPts val="900"/>
              </a:spcBef>
              <a:defRPr sz="1100">
                <a:solidFill>
                  <a:schemeClr val="bg1"/>
                </a:solidFill>
              </a:defRPr>
            </a:lvl4pPr>
            <a:lvl5pPr>
              <a:lnSpc>
                <a:spcPct val="110000"/>
              </a:lnSpc>
              <a:spcBef>
                <a:spcPts val="900"/>
              </a:spcBef>
              <a:defRPr sz="105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6430264" y="1334324"/>
            <a:ext cx="2240280" cy="4992624"/>
          </a:xfrm>
        </p:spPr>
        <p:txBody>
          <a:bodyPr lIns="0" rIns="0"/>
          <a:lstStyle>
            <a:lvl1pPr>
              <a:lnSpc>
                <a:spcPct val="110000"/>
              </a:lnSpc>
              <a:spcBef>
                <a:spcPts val="900"/>
              </a:spcBef>
              <a:defRPr sz="1400">
                <a:solidFill>
                  <a:schemeClr val="bg1"/>
                </a:solidFill>
              </a:defRPr>
            </a:lvl1pPr>
            <a:lvl2pPr>
              <a:lnSpc>
                <a:spcPct val="110000"/>
              </a:lnSpc>
              <a:spcBef>
                <a:spcPts val="900"/>
              </a:spcBef>
              <a:defRPr sz="1200">
                <a:solidFill>
                  <a:schemeClr val="bg1"/>
                </a:solidFill>
              </a:defRPr>
            </a:lvl2pPr>
            <a:lvl3pPr>
              <a:lnSpc>
                <a:spcPct val="110000"/>
              </a:lnSpc>
              <a:spcBef>
                <a:spcPts val="900"/>
              </a:spcBef>
              <a:defRPr sz="1100">
                <a:solidFill>
                  <a:schemeClr val="bg1"/>
                </a:solidFill>
              </a:defRPr>
            </a:lvl3pPr>
            <a:lvl4pPr>
              <a:lnSpc>
                <a:spcPct val="110000"/>
              </a:lnSpc>
              <a:spcBef>
                <a:spcPts val="900"/>
              </a:spcBef>
              <a:defRPr sz="1100">
                <a:solidFill>
                  <a:schemeClr val="bg1"/>
                </a:solidFill>
              </a:defRPr>
            </a:lvl4pPr>
            <a:lvl5pPr>
              <a:lnSpc>
                <a:spcPct val="110000"/>
              </a:lnSpc>
              <a:spcBef>
                <a:spcPts val="900"/>
              </a:spcBef>
              <a:defRPr sz="105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Content Placeholder 4">
            <a:extLst>
              <a:ext uri="{FF2B5EF4-FFF2-40B4-BE49-F238E27FC236}">
                <a16:creationId xmlns:a16="http://schemas.microsoft.com/office/drawing/2014/main" id="{A649392D-4A15-EC72-F8E1-20B370553FF4}"/>
              </a:ext>
            </a:extLst>
          </p:cNvPr>
          <p:cNvSpPr>
            <a:spLocks noGrp="1"/>
          </p:cNvSpPr>
          <p:nvPr>
            <p:ph idx="15"/>
          </p:nvPr>
        </p:nvSpPr>
        <p:spPr>
          <a:xfrm>
            <a:off x="9339072" y="1334324"/>
            <a:ext cx="2240280" cy="4992624"/>
          </a:xfrm>
        </p:spPr>
        <p:txBody>
          <a:bodyPr lIns="0" rIns="0"/>
          <a:lstStyle>
            <a:lvl1pPr>
              <a:lnSpc>
                <a:spcPct val="110000"/>
              </a:lnSpc>
              <a:spcBef>
                <a:spcPts val="900"/>
              </a:spcBef>
              <a:defRPr sz="1400">
                <a:solidFill>
                  <a:schemeClr val="bg1"/>
                </a:solidFill>
              </a:defRPr>
            </a:lvl1pPr>
            <a:lvl2pPr>
              <a:lnSpc>
                <a:spcPct val="110000"/>
              </a:lnSpc>
              <a:spcBef>
                <a:spcPts val="900"/>
              </a:spcBef>
              <a:defRPr sz="1200">
                <a:solidFill>
                  <a:schemeClr val="bg1"/>
                </a:solidFill>
              </a:defRPr>
            </a:lvl2pPr>
            <a:lvl3pPr>
              <a:lnSpc>
                <a:spcPct val="110000"/>
              </a:lnSpc>
              <a:spcBef>
                <a:spcPts val="900"/>
              </a:spcBef>
              <a:defRPr sz="1100">
                <a:solidFill>
                  <a:schemeClr val="bg1"/>
                </a:solidFill>
              </a:defRPr>
            </a:lvl3pPr>
            <a:lvl4pPr>
              <a:lnSpc>
                <a:spcPct val="110000"/>
              </a:lnSpc>
              <a:spcBef>
                <a:spcPts val="900"/>
              </a:spcBef>
              <a:defRPr sz="1100">
                <a:solidFill>
                  <a:schemeClr val="bg1"/>
                </a:solidFill>
              </a:defRPr>
            </a:lvl4pPr>
            <a:lvl5pPr>
              <a:lnSpc>
                <a:spcPct val="110000"/>
              </a:lnSpc>
              <a:spcBef>
                <a:spcPts val="900"/>
              </a:spcBef>
              <a:defRPr sz="105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461C7DF4-91CF-55B7-3AA7-65526726F524}"/>
              </a:ext>
            </a:extLst>
          </p:cNvPr>
          <p:cNvSpPr>
            <a:spLocks noGrp="1"/>
          </p:cNvSpPr>
          <p:nvPr>
            <p:ph type="dt" sz="half" idx="16"/>
          </p:nvPr>
        </p:nvSpPr>
        <p:spPr/>
        <p:txBody>
          <a:bodyPr/>
          <a:lstStyle/>
          <a:p>
            <a:fld id="{30169271-AB45-4F94-B977-1C39D03C236C}" type="datetime1">
              <a:rPr lang="en-US" smtClean="0"/>
              <a:t>12/16/25</a:t>
            </a:fld>
            <a:endParaRPr lang="en-US"/>
          </a:p>
        </p:txBody>
      </p:sp>
      <p:sp>
        <p:nvSpPr>
          <p:cNvPr id="6" name="Footer Placeholder 5">
            <a:extLst>
              <a:ext uri="{FF2B5EF4-FFF2-40B4-BE49-F238E27FC236}">
                <a16:creationId xmlns:a16="http://schemas.microsoft.com/office/drawing/2014/main" id="{8C565DB8-BEAA-621B-BC19-2D34AB75BC98}"/>
              </a:ext>
            </a:extLst>
          </p:cNvPr>
          <p:cNvSpPr>
            <a:spLocks noGrp="1"/>
          </p:cNvSpPr>
          <p:nvPr>
            <p:ph type="ftr" sz="quarter" idx="17"/>
          </p:nvPr>
        </p:nvSpPr>
        <p:spPr/>
        <p:txBody>
          <a:bodyPr/>
          <a:lstStyle>
            <a:lvl1pPr>
              <a:defRPr>
                <a:solidFill>
                  <a:schemeClr val="bg1"/>
                </a:solidFill>
              </a:defRPr>
            </a:lvl1pPr>
          </a:lstStyle>
          <a:p>
            <a:endParaRPr lang="en-US"/>
          </a:p>
        </p:txBody>
      </p:sp>
      <p:sp>
        <p:nvSpPr>
          <p:cNvPr id="11" name="Slide Number Placeholder 10">
            <a:extLst>
              <a:ext uri="{FF2B5EF4-FFF2-40B4-BE49-F238E27FC236}">
                <a16:creationId xmlns:a16="http://schemas.microsoft.com/office/drawing/2014/main" id="{02598055-59DC-88A9-9B38-40423C55EF43}"/>
              </a:ext>
            </a:extLst>
          </p:cNvPr>
          <p:cNvSpPr>
            <a:spLocks noGrp="1"/>
          </p:cNvSpPr>
          <p:nvPr>
            <p:ph type="sldNum" sz="quarter" idx="18"/>
          </p:nvPr>
        </p:nvSpPr>
        <p:spPr/>
        <p:txBody>
          <a:bodyPr/>
          <a:lstStyle>
            <a:lvl1pPr>
              <a:defRPr>
                <a:solidFill>
                  <a:schemeClr val="bg1"/>
                </a:solidFill>
              </a:defRPr>
            </a:lvl1pPr>
          </a:lstStyle>
          <a:p>
            <a:pPr algn="r"/>
            <a:fld id="{DEC9D0C1-7FBA-40E3-98AB-77B8E8CCE3DF}" type="slidenum">
              <a:rPr lang="en-US" smtClean="0"/>
              <a:pPr algn="r"/>
              <a:t>‹#›</a:t>
            </a:fld>
            <a:endParaRPr lang="en-US"/>
          </a:p>
        </p:txBody>
      </p:sp>
      <p:sp>
        <p:nvSpPr>
          <p:cNvPr id="12" name="Copyright">
            <a:extLst>
              <a:ext uri="{FF2B5EF4-FFF2-40B4-BE49-F238E27FC236}">
                <a16:creationId xmlns:a16="http://schemas.microsoft.com/office/drawing/2014/main" id="{CF063994-F7E1-75A7-CEC3-515566728D3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Tree>
    <p:extLst>
      <p:ext uri="{BB962C8B-B14F-4D97-AF65-F5344CB8AC3E}">
        <p14:creationId xmlns:p14="http://schemas.microsoft.com/office/powerpoint/2010/main" val="3636199604"/>
      </p:ext>
    </p:extLst>
  </p:cSld>
  <p:clrMapOvr>
    <a:masterClrMapping/>
  </p:clrMapOvr>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ive Columns - Content Dark">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8" y="1334324"/>
            <a:ext cx="1920240" cy="4992624"/>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2875026" y="1334324"/>
            <a:ext cx="1920240" cy="4992624"/>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5137404" y="1334324"/>
            <a:ext cx="1920240" cy="4992624"/>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Content Placeholder 4">
            <a:extLst>
              <a:ext uri="{FF2B5EF4-FFF2-40B4-BE49-F238E27FC236}">
                <a16:creationId xmlns:a16="http://schemas.microsoft.com/office/drawing/2014/main" id="{A649392D-4A15-EC72-F8E1-20B370553FF4}"/>
              </a:ext>
            </a:extLst>
          </p:cNvPr>
          <p:cNvSpPr>
            <a:spLocks noGrp="1"/>
          </p:cNvSpPr>
          <p:nvPr>
            <p:ph idx="15"/>
          </p:nvPr>
        </p:nvSpPr>
        <p:spPr>
          <a:xfrm>
            <a:off x="7399782" y="1334324"/>
            <a:ext cx="1920240" cy="4992624"/>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Content Placeholder 5">
            <a:extLst>
              <a:ext uri="{FF2B5EF4-FFF2-40B4-BE49-F238E27FC236}">
                <a16:creationId xmlns:a16="http://schemas.microsoft.com/office/drawing/2014/main" id="{CB82708F-B3F7-E5C0-481F-8B2177EAF190}"/>
              </a:ext>
            </a:extLst>
          </p:cNvPr>
          <p:cNvSpPr>
            <a:spLocks noGrp="1"/>
          </p:cNvSpPr>
          <p:nvPr>
            <p:ph idx="19"/>
          </p:nvPr>
        </p:nvSpPr>
        <p:spPr>
          <a:xfrm>
            <a:off x="9662160" y="1334324"/>
            <a:ext cx="1920240" cy="4992624"/>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461C7DF4-91CF-55B7-3AA7-65526726F524}"/>
              </a:ext>
            </a:extLst>
          </p:cNvPr>
          <p:cNvSpPr>
            <a:spLocks noGrp="1"/>
          </p:cNvSpPr>
          <p:nvPr>
            <p:ph type="dt" sz="half" idx="16"/>
          </p:nvPr>
        </p:nvSpPr>
        <p:spPr/>
        <p:txBody>
          <a:bodyPr/>
          <a:lstStyle/>
          <a:p>
            <a:fld id="{30169271-AB45-4F94-B977-1C39D03C236C}" type="datetime1">
              <a:rPr lang="en-US" smtClean="0"/>
              <a:t>12/16/25</a:t>
            </a:fld>
            <a:endParaRPr lang="en-US"/>
          </a:p>
        </p:txBody>
      </p:sp>
      <p:sp>
        <p:nvSpPr>
          <p:cNvPr id="6" name="Footer Placeholder 5">
            <a:extLst>
              <a:ext uri="{FF2B5EF4-FFF2-40B4-BE49-F238E27FC236}">
                <a16:creationId xmlns:a16="http://schemas.microsoft.com/office/drawing/2014/main" id="{8C565DB8-BEAA-621B-BC19-2D34AB75BC98}"/>
              </a:ext>
            </a:extLst>
          </p:cNvPr>
          <p:cNvSpPr>
            <a:spLocks noGrp="1"/>
          </p:cNvSpPr>
          <p:nvPr>
            <p:ph type="ftr" sz="quarter" idx="17"/>
          </p:nvPr>
        </p:nvSpPr>
        <p:spPr/>
        <p:txBody>
          <a:bodyPr/>
          <a:lstStyle>
            <a:lvl1pPr>
              <a:defRPr>
                <a:solidFill>
                  <a:schemeClr val="bg1"/>
                </a:solidFill>
              </a:defRPr>
            </a:lvl1pPr>
          </a:lstStyle>
          <a:p>
            <a:endParaRPr lang="en-US"/>
          </a:p>
        </p:txBody>
      </p:sp>
      <p:sp>
        <p:nvSpPr>
          <p:cNvPr id="11" name="Slide Number Placeholder 10">
            <a:extLst>
              <a:ext uri="{FF2B5EF4-FFF2-40B4-BE49-F238E27FC236}">
                <a16:creationId xmlns:a16="http://schemas.microsoft.com/office/drawing/2014/main" id="{02598055-59DC-88A9-9B38-40423C55EF43}"/>
              </a:ext>
            </a:extLst>
          </p:cNvPr>
          <p:cNvSpPr>
            <a:spLocks noGrp="1"/>
          </p:cNvSpPr>
          <p:nvPr>
            <p:ph type="sldNum" sz="quarter" idx="18"/>
          </p:nvPr>
        </p:nvSpPr>
        <p:spPr/>
        <p:txBody>
          <a:bodyPr/>
          <a:lstStyle>
            <a:lvl1pPr>
              <a:defRPr>
                <a:solidFill>
                  <a:schemeClr val="bg1"/>
                </a:solidFill>
              </a:defRPr>
            </a:lvl1pPr>
          </a:lstStyle>
          <a:p>
            <a:pPr algn="r"/>
            <a:fld id="{DEC9D0C1-7FBA-40E3-98AB-77B8E8CCE3DF}" type="slidenum">
              <a:rPr lang="en-US" smtClean="0"/>
              <a:pPr algn="r"/>
              <a:t>‹#›</a:t>
            </a:fld>
            <a:endParaRPr lang="en-US"/>
          </a:p>
        </p:txBody>
      </p:sp>
      <p:sp>
        <p:nvSpPr>
          <p:cNvPr id="12" name="Copyright">
            <a:extLst>
              <a:ext uri="{FF2B5EF4-FFF2-40B4-BE49-F238E27FC236}">
                <a16:creationId xmlns:a16="http://schemas.microsoft.com/office/drawing/2014/main" id="{CF063994-F7E1-75A7-CEC3-515566728D3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Tree>
    <p:extLst>
      <p:ext uri="{BB962C8B-B14F-4D97-AF65-F5344CB8AC3E}">
        <p14:creationId xmlns:p14="http://schemas.microsoft.com/office/powerpoint/2010/main" val="1128260844"/>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s - Image and Content Dark">
    <p:bg>
      <p:bgPr>
        <a:solidFill>
          <a:srgbClr val="00000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5" name="Picture Placeholder 1">
            <a:extLst>
              <a:ext uri="{FF2B5EF4-FFF2-40B4-BE49-F238E27FC236}">
                <a16:creationId xmlns:a16="http://schemas.microsoft.com/office/drawing/2014/main" id="{44B0349E-3471-3051-A5B9-9681553EB991}"/>
              </a:ext>
            </a:extLst>
          </p:cNvPr>
          <p:cNvSpPr>
            <a:spLocks noGrp="1"/>
          </p:cNvSpPr>
          <p:nvPr>
            <p:ph type="pic" sz="quarter" idx="15"/>
          </p:nvPr>
        </p:nvSpPr>
        <p:spPr>
          <a:xfrm>
            <a:off x="609600" y="1335024"/>
            <a:ext cx="4937760" cy="2514600"/>
          </a:xfrm>
        </p:spPr>
        <p:txBody>
          <a:bodyPr/>
          <a:lstStyle>
            <a:lvl1pPr>
              <a:defRPr>
                <a:solidFill>
                  <a:schemeClr val="bg1"/>
                </a:solidFill>
              </a:defRPr>
            </a:lvl1pPr>
          </a:lstStyle>
          <a:p>
            <a:r>
              <a:rPr lang="en-GB"/>
              <a:t>Click icon to add picture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09600" y="4023360"/>
            <a:ext cx="4846320" cy="2286000"/>
          </a:xfrm>
        </p:spPr>
        <p:txBody>
          <a:bodyPr lIns="0" rIns="0"/>
          <a:lstStyle>
            <a:lvl1pPr>
              <a:lnSpc>
                <a:spcPct val="110000"/>
              </a:lnSpc>
              <a:spcBef>
                <a:spcPts val="1200"/>
              </a:spcBef>
              <a:defRPr>
                <a:solidFill>
                  <a:schemeClr val="bg1"/>
                </a:solidFill>
              </a:defRPr>
            </a:lvl1pPr>
            <a:lvl2pPr>
              <a:lnSpc>
                <a:spcPct val="110000"/>
              </a:lnSpc>
              <a:spcBef>
                <a:spcPts val="1200"/>
              </a:spcBef>
              <a:defRPr>
                <a:solidFill>
                  <a:schemeClr val="bg1"/>
                </a:solidFill>
              </a:defRPr>
            </a:lvl2pPr>
            <a:lvl3pPr>
              <a:lnSpc>
                <a:spcPct val="110000"/>
              </a:lnSpc>
              <a:spcBef>
                <a:spcPts val="1200"/>
              </a:spcBef>
              <a:defRPr>
                <a:solidFill>
                  <a:schemeClr val="bg1"/>
                </a:solidFill>
              </a:defRPr>
            </a:lvl3pPr>
            <a:lvl4pPr>
              <a:lnSpc>
                <a:spcPct val="110000"/>
              </a:lnSpc>
              <a:spcBef>
                <a:spcPts val="1200"/>
              </a:spcBef>
              <a:defRPr>
                <a:solidFill>
                  <a:schemeClr val="bg1"/>
                </a:solidFill>
              </a:defRPr>
            </a:lvl4pPr>
            <a:lvl5pPr>
              <a:lnSpc>
                <a:spcPct val="110000"/>
              </a:lnSpc>
              <a:spcBef>
                <a:spcPts val="1200"/>
              </a:spcBef>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2">
            <a:extLst>
              <a:ext uri="{FF2B5EF4-FFF2-40B4-BE49-F238E27FC236}">
                <a16:creationId xmlns:a16="http://schemas.microsoft.com/office/drawing/2014/main" id="{3142B398-0C77-E84A-DD6A-3B9AC2D5E34E}"/>
              </a:ext>
            </a:extLst>
          </p:cNvPr>
          <p:cNvSpPr>
            <a:spLocks noGrp="1"/>
          </p:cNvSpPr>
          <p:nvPr>
            <p:ph type="pic" sz="quarter" idx="16"/>
          </p:nvPr>
        </p:nvSpPr>
        <p:spPr>
          <a:xfrm>
            <a:off x="6644640" y="1335024"/>
            <a:ext cx="4937760" cy="2514600"/>
          </a:xfrm>
        </p:spPr>
        <p:txBody>
          <a:bodyPr/>
          <a:lstStyle>
            <a:lvl1pPr>
              <a:defRPr>
                <a:solidFill>
                  <a:schemeClr val="bg1"/>
                </a:solidFill>
              </a:defRPr>
            </a:lvl1pPr>
          </a:lstStyle>
          <a:p>
            <a:r>
              <a:rPr lang="en-GB"/>
              <a:t>Click icon to add picture</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6644640" y="4023360"/>
            <a:ext cx="4846320" cy="2286000"/>
          </a:xfrm>
        </p:spPr>
        <p:txBody>
          <a:bodyPr lIns="0" rIns="0"/>
          <a:lstStyle>
            <a:lvl1pPr>
              <a:lnSpc>
                <a:spcPct val="110000"/>
              </a:lnSpc>
              <a:spcBef>
                <a:spcPts val="1200"/>
              </a:spcBef>
              <a:defRPr>
                <a:solidFill>
                  <a:schemeClr val="bg1"/>
                </a:solidFill>
              </a:defRPr>
            </a:lvl1pPr>
            <a:lvl2pPr>
              <a:lnSpc>
                <a:spcPct val="110000"/>
              </a:lnSpc>
              <a:spcBef>
                <a:spcPts val="1200"/>
              </a:spcBef>
              <a:defRPr>
                <a:solidFill>
                  <a:schemeClr val="bg1"/>
                </a:solidFill>
              </a:defRPr>
            </a:lvl2pPr>
            <a:lvl3pPr>
              <a:lnSpc>
                <a:spcPct val="110000"/>
              </a:lnSpc>
              <a:spcBef>
                <a:spcPts val="1200"/>
              </a:spcBef>
              <a:defRPr>
                <a:solidFill>
                  <a:schemeClr val="bg1"/>
                </a:solidFill>
              </a:defRPr>
            </a:lvl3pPr>
            <a:lvl4pPr>
              <a:lnSpc>
                <a:spcPct val="110000"/>
              </a:lnSpc>
              <a:spcBef>
                <a:spcPts val="1200"/>
              </a:spcBef>
              <a:defRPr>
                <a:solidFill>
                  <a:schemeClr val="bg1"/>
                </a:solidFill>
              </a:defRPr>
            </a:lvl4pPr>
            <a:lvl5pPr>
              <a:lnSpc>
                <a:spcPct val="110000"/>
              </a:lnSpc>
              <a:spcBef>
                <a:spcPts val="1200"/>
              </a:spcBef>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lvl1pPr>
              <a:defRPr>
                <a:solidFill>
                  <a:srgbClr val="BEBEBE"/>
                </a:solidFill>
              </a:defRPr>
            </a:lvl1pPr>
          </a:lstStyle>
          <a:p>
            <a:endParaRPr lang="en-US"/>
          </a:p>
        </p:txBody>
      </p:sp>
      <p:sp>
        <p:nvSpPr>
          <p:cNvPr id="4" name="Copyright">
            <a:extLst>
              <a:ext uri="{FF2B5EF4-FFF2-40B4-BE49-F238E27FC236}">
                <a16:creationId xmlns:a16="http://schemas.microsoft.com/office/drawing/2014/main" id="{43891E34-A609-5686-FA54-E3A63757018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DB542838-4B53-45A2-8F31-57E1B224FDC6}" type="datetime1">
              <a:rPr lang="en-US" smtClean="0"/>
              <a:t>12/16/25</a:t>
            </a:fld>
            <a:endParaRPr lang="en-US"/>
          </a:p>
        </p:txBody>
      </p:sp>
    </p:spTree>
    <p:extLst>
      <p:ext uri="{BB962C8B-B14F-4D97-AF65-F5344CB8AC3E}">
        <p14:creationId xmlns:p14="http://schemas.microsoft.com/office/powerpoint/2010/main" val="701751849"/>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hree Columns - Image and Content Dark">
    <p:bg>
      <p:bgPr>
        <a:solidFill>
          <a:srgbClr val="00000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09600" y="4040372"/>
            <a:ext cx="3200400" cy="2286575"/>
          </a:xfrm>
        </p:spPr>
        <p:txBody>
          <a:bodyPr lIns="0" rIns="0"/>
          <a:lstStyle>
            <a:lvl1pPr>
              <a:lnSpc>
                <a:spcPct val="110000"/>
              </a:lnSpc>
              <a:spcBef>
                <a:spcPts val="1200"/>
              </a:spcBef>
              <a:defRPr sz="1600">
                <a:solidFill>
                  <a:schemeClr val="bg1"/>
                </a:solidFill>
              </a:defRPr>
            </a:lvl1pPr>
            <a:lvl2pPr>
              <a:lnSpc>
                <a:spcPct val="110000"/>
              </a:lnSpc>
              <a:spcBef>
                <a:spcPts val="1200"/>
              </a:spcBef>
              <a:defRPr sz="1400">
                <a:solidFill>
                  <a:schemeClr val="bg1"/>
                </a:solidFill>
              </a:defRPr>
            </a:lvl2pPr>
            <a:lvl3pPr>
              <a:lnSpc>
                <a:spcPct val="110000"/>
              </a:lnSpc>
              <a:spcBef>
                <a:spcPts val="1200"/>
              </a:spcBef>
              <a:defRPr sz="1200">
                <a:solidFill>
                  <a:schemeClr val="bg1"/>
                </a:solidFill>
              </a:defRPr>
            </a:lvl3pPr>
            <a:lvl4pPr>
              <a:lnSpc>
                <a:spcPct val="110000"/>
              </a:lnSpc>
              <a:spcBef>
                <a:spcPts val="1200"/>
              </a:spcBef>
              <a:defRPr sz="1200">
                <a:solidFill>
                  <a:schemeClr val="bg1"/>
                </a:solidFill>
              </a:defRPr>
            </a:lvl4pPr>
            <a:lvl5pPr>
              <a:lnSpc>
                <a:spcPct val="110000"/>
              </a:lnSpc>
              <a:spcBef>
                <a:spcPts val="1200"/>
              </a:spcBef>
              <a:defRPr sz="11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1" name="Picture Placeholder 1">
            <a:extLst>
              <a:ext uri="{FF2B5EF4-FFF2-40B4-BE49-F238E27FC236}">
                <a16:creationId xmlns:a16="http://schemas.microsoft.com/office/drawing/2014/main" id="{F7FA6101-2BCD-3F7A-5BFE-9C338D8F8C01}"/>
              </a:ext>
            </a:extLst>
          </p:cNvPr>
          <p:cNvSpPr>
            <a:spLocks noGrp="1"/>
          </p:cNvSpPr>
          <p:nvPr>
            <p:ph type="pic" sz="quarter" idx="15"/>
          </p:nvPr>
        </p:nvSpPr>
        <p:spPr>
          <a:xfrm>
            <a:off x="609600" y="1335024"/>
            <a:ext cx="3255264" cy="2514600"/>
          </a:xfrm>
        </p:spPr>
        <p:txBody>
          <a:bodyPr/>
          <a:lstStyle>
            <a:lvl1pPr>
              <a:defRPr>
                <a:solidFill>
                  <a:schemeClr val="bg1"/>
                </a:solidFill>
              </a:defRPr>
            </a:lvl1pPr>
          </a:lstStyle>
          <a:p>
            <a:r>
              <a:rPr lang="en-GB"/>
              <a:t>Click icon to add picture</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4468368" y="4040372"/>
            <a:ext cx="3200400" cy="2286575"/>
          </a:xfrm>
        </p:spPr>
        <p:txBody>
          <a:bodyPr lIns="0" rIns="0"/>
          <a:lstStyle>
            <a:lvl1pPr>
              <a:lnSpc>
                <a:spcPct val="110000"/>
              </a:lnSpc>
              <a:spcBef>
                <a:spcPts val="1200"/>
              </a:spcBef>
              <a:defRPr sz="1600">
                <a:solidFill>
                  <a:schemeClr val="bg1"/>
                </a:solidFill>
              </a:defRPr>
            </a:lvl1pPr>
            <a:lvl2pPr>
              <a:lnSpc>
                <a:spcPct val="110000"/>
              </a:lnSpc>
              <a:spcBef>
                <a:spcPts val="1200"/>
              </a:spcBef>
              <a:defRPr sz="1400">
                <a:solidFill>
                  <a:schemeClr val="bg1"/>
                </a:solidFill>
              </a:defRPr>
            </a:lvl2pPr>
            <a:lvl3pPr>
              <a:lnSpc>
                <a:spcPct val="110000"/>
              </a:lnSpc>
              <a:spcBef>
                <a:spcPts val="1200"/>
              </a:spcBef>
              <a:defRPr sz="1200">
                <a:solidFill>
                  <a:schemeClr val="bg1"/>
                </a:solidFill>
              </a:defRPr>
            </a:lvl3pPr>
            <a:lvl4pPr>
              <a:lnSpc>
                <a:spcPct val="110000"/>
              </a:lnSpc>
              <a:spcBef>
                <a:spcPts val="1200"/>
              </a:spcBef>
              <a:defRPr sz="1200">
                <a:solidFill>
                  <a:schemeClr val="bg1"/>
                </a:solidFill>
              </a:defRPr>
            </a:lvl4pPr>
            <a:lvl5pPr>
              <a:lnSpc>
                <a:spcPct val="110000"/>
              </a:lnSpc>
              <a:spcBef>
                <a:spcPts val="1200"/>
              </a:spcBef>
              <a:defRPr sz="11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Picture Placeholder 2">
            <a:extLst>
              <a:ext uri="{FF2B5EF4-FFF2-40B4-BE49-F238E27FC236}">
                <a16:creationId xmlns:a16="http://schemas.microsoft.com/office/drawing/2014/main" id="{1F35FB27-0B90-CA7E-FF2E-695B6A9CA1A7}"/>
              </a:ext>
            </a:extLst>
          </p:cNvPr>
          <p:cNvSpPr>
            <a:spLocks noGrp="1"/>
          </p:cNvSpPr>
          <p:nvPr>
            <p:ph type="pic" sz="quarter" idx="16"/>
          </p:nvPr>
        </p:nvSpPr>
        <p:spPr>
          <a:xfrm>
            <a:off x="4468368" y="1335024"/>
            <a:ext cx="3255264" cy="2514600"/>
          </a:xfrm>
        </p:spPr>
        <p:txBody>
          <a:bodyPr/>
          <a:lstStyle>
            <a:lvl1pPr>
              <a:defRPr>
                <a:solidFill>
                  <a:schemeClr val="bg1"/>
                </a:solidFill>
              </a:defRPr>
            </a:lvl1pPr>
          </a:lstStyle>
          <a:p>
            <a:r>
              <a:rPr lang="en-GB"/>
              <a:t>Click icon to add picture</a:t>
            </a:r>
            <a:endParaRPr lang="en-US"/>
          </a:p>
        </p:txBody>
      </p:sp>
      <p:sp>
        <p:nvSpPr>
          <p:cNvPr id="5" name="Content Placeholder 3">
            <a:extLst>
              <a:ext uri="{FF2B5EF4-FFF2-40B4-BE49-F238E27FC236}">
                <a16:creationId xmlns:a16="http://schemas.microsoft.com/office/drawing/2014/main" id="{F675479F-3CBB-5D2A-4512-AE1310D8851A}"/>
              </a:ext>
            </a:extLst>
          </p:cNvPr>
          <p:cNvSpPr>
            <a:spLocks noGrp="1"/>
          </p:cNvSpPr>
          <p:nvPr>
            <p:ph idx="14"/>
          </p:nvPr>
        </p:nvSpPr>
        <p:spPr>
          <a:xfrm>
            <a:off x="8327136" y="4040372"/>
            <a:ext cx="3200400" cy="2286575"/>
          </a:xfrm>
        </p:spPr>
        <p:txBody>
          <a:bodyPr lIns="0" rIns="0"/>
          <a:lstStyle>
            <a:lvl1pPr>
              <a:lnSpc>
                <a:spcPct val="110000"/>
              </a:lnSpc>
              <a:spcBef>
                <a:spcPts val="1200"/>
              </a:spcBef>
              <a:defRPr sz="1600">
                <a:solidFill>
                  <a:schemeClr val="bg1"/>
                </a:solidFill>
              </a:defRPr>
            </a:lvl1pPr>
            <a:lvl2pPr>
              <a:lnSpc>
                <a:spcPct val="110000"/>
              </a:lnSpc>
              <a:spcBef>
                <a:spcPts val="1200"/>
              </a:spcBef>
              <a:defRPr sz="1400">
                <a:solidFill>
                  <a:schemeClr val="bg1"/>
                </a:solidFill>
              </a:defRPr>
            </a:lvl2pPr>
            <a:lvl3pPr>
              <a:lnSpc>
                <a:spcPct val="110000"/>
              </a:lnSpc>
              <a:spcBef>
                <a:spcPts val="1200"/>
              </a:spcBef>
              <a:defRPr sz="1200">
                <a:solidFill>
                  <a:schemeClr val="bg1"/>
                </a:solidFill>
              </a:defRPr>
            </a:lvl3pPr>
            <a:lvl4pPr>
              <a:lnSpc>
                <a:spcPct val="110000"/>
              </a:lnSpc>
              <a:spcBef>
                <a:spcPts val="1200"/>
              </a:spcBef>
              <a:defRPr sz="1200">
                <a:solidFill>
                  <a:schemeClr val="bg1"/>
                </a:solidFill>
              </a:defRPr>
            </a:lvl4pPr>
            <a:lvl5pPr>
              <a:lnSpc>
                <a:spcPct val="110000"/>
              </a:lnSpc>
              <a:spcBef>
                <a:spcPts val="1200"/>
              </a:spcBef>
              <a:defRPr sz="11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Picture Placeholder 3">
            <a:extLst>
              <a:ext uri="{FF2B5EF4-FFF2-40B4-BE49-F238E27FC236}">
                <a16:creationId xmlns:a16="http://schemas.microsoft.com/office/drawing/2014/main" id="{D7A90959-8D39-E413-9AB9-75B5F74E177A}"/>
              </a:ext>
            </a:extLst>
          </p:cNvPr>
          <p:cNvSpPr>
            <a:spLocks noGrp="1"/>
          </p:cNvSpPr>
          <p:nvPr>
            <p:ph type="pic" sz="quarter" idx="17"/>
          </p:nvPr>
        </p:nvSpPr>
        <p:spPr>
          <a:xfrm>
            <a:off x="8327136" y="1335024"/>
            <a:ext cx="3255264" cy="2514600"/>
          </a:xfrm>
        </p:spPr>
        <p:txBody>
          <a:bodyPr/>
          <a:lstStyle>
            <a:lvl1pPr>
              <a:defRPr>
                <a:solidFill>
                  <a:schemeClr val="bg1"/>
                </a:solidFill>
              </a:defRPr>
            </a:lvl1pPr>
          </a:lstStyle>
          <a:p>
            <a:r>
              <a:rPr lang="en-GB"/>
              <a:t>Click icon to add picture</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lvl1pPr>
              <a:defRPr>
                <a:solidFill>
                  <a:srgbClr val="BEBEBE"/>
                </a:solidFill>
              </a:defRPr>
            </a:lvl1pPr>
          </a:lstStyle>
          <a:p>
            <a:endParaRPr lang="en-US"/>
          </a:p>
        </p:txBody>
      </p:sp>
      <p:sp>
        <p:nvSpPr>
          <p:cNvPr id="4" name="Copyright">
            <a:extLst>
              <a:ext uri="{FF2B5EF4-FFF2-40B4-BE49-F238E27FC236}">
                <a16:creationId xmlns:a16="http://schemas.microsoft.com/office/drawing/2014/main" id="{43891E34-A609-5686-FA54-E3A63757018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DB542838-4B53-45A2-8F31-57E1B224FDC6}" type="datetime1">
              <a:rPr lang="en-US" smtClean="0"/>
              <a:t>12/16/25</a:t>
            </a:fld>
            <a:endParaRPr lang="en-US"/>
          </a:p>
        </p:txBody>
      </p:sp>
    </p:spTree>
    <p:extLst>
      <p:ext uri="{BB962C8B-B14F-4D97-AF65-F5344CB8AC3E}">
        <p14:creationId xmlns:p14="http://schemas.microsoft.com/office/powerpoint/2010/main" val="2402556995"/>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our Columns - Image and Content Dark">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8" y="4023360"/>
            <a:ext cx="2194560" cy="2286000"/>
          </a:xfrm>
        </p:spPr>
        <p:txBody>
          <a:bodyPr lIns="0" rIns="0"/>
          <a:lstStyle>
            <a:lvl1pPr>
              <a:lnSpc>
                <a:spcPct val="110000"/>
              </a:lnSpc>
              <a:spcBef>
                <a:spcPts val="900"/>
              </a:spcBef>
              <a:defRPr sz="1400">
                <a:solidFill>
                  <a:schemeClr val="bg1"/>
                </a:solidFill>
              </a:defRPr>
            </a:lvl1pPr>
            <a:lvl2pPr>
              <a:lnSpc>
                <a:spcPct val="110000"/>
              </a:lnSpc>
              <a:spcBef>
                <a:spcPts val="900"/>
              </a:spcBef>
              <a:defRPr sz="1200">
                <a:solidFill>
                  <a:schemeClr val="bg1"/>
                </a:solidFill>
              </a:defRPr>
            </a:lvl2pPr>
            <a:lvl3pPr>
              <a:lnSpc>
                <a:spcPct val="110000"/>
              </a:lnSpc>
              <a:spcBef>
                <a:spcPts val="900"/>
              </a:spcBef>
              <a:defRPr sz="1100">
                <a:solidFill>
                  <a:schemeClr val="bg1"/>
                </a:solidFill>
              </a:defRPr>
            </a:lvl3pPr>
            <a:lvl4pPr>
              <a:lnSpc>
                <a:spcPct val="110000"/>
              </a:lnSpc>
              <a:spcBef>
                <a:spcPts val="900"/>
              </a:spcBef>
              <a:defRPr sz="1100">
                <a:solidFill>
                  <a:schemeClr val="bg1"/>
                </a:solidFill>
              </a:defRPr>
            </a:lvl4pPr>
            <a:lvl5pPr>
              <a:lnSpc>
                <a:spcPct val="110000"/>
              </a:lnSpc>
              <a:spcBef>
                <a:spcPts val="900"/>
              </a:spcBef>
              <a:defRPr sz="105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1">
            <a:extLst>
              <a:ext uri="{FF2B5EF4-FFF2-40B4-BE49-F238E27FC236}">
                <a16:creationId xmlns:a16="http://schemas.microsoft.com/office/drawing/2014/main" id="{03CDAFF7-00B3-41F0-A68E-7CC251F1A7B3}"/>
              </a:ext>
            </a:extLst>
          </p:cNvPr>
          <p:cNvSpPr>
            <a:spLocks noGrp="1"/>
          </p:cNvSpPr>
          <p:nvPr>
            <p:ph type="pic" sz="quarter" idx="15"/>
          </p:nvPr>
        </p:nvSpPr>
        <p:spPr>
          <a:xfrm>
            <a:off x="609600" y="1335024"/>
            <a:ext cx="2240280" cy="2505456"/>
          </a:xfrm>
        </p:spPr>
        <p:txBody>
          <a:bodyPr/>
          <a:lstStyle>
            <a:lvl1pPr>
              <a:defRPr>
                <a:solidFill>
                  <a:schemeClr val="bg1"/>
                </a:solidFill>
              </a:defRPr>
            </a:lvl1pPr>
          </a:lstStyle>
          <a:p>
            <a:r>
              <a:rPr lang="en-GB"/>
              <a:t>Click icon to add picture</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3522472" y="4023360"/>
            <a:ext cx="2194560" cy="2286000"/>
          </a:xfrm>
        </p:spPr>
        <p:txBody>
          <a:bodyPr lIns="0" rIns="0"/>
          <a:lstStyle>
            <a:lvl1pPr>
              <a:lnSpc>
                <a:spcPct val="110000"/>
              </a:lnSpc>
              <a:spcBef>
                <a:spcPts val="900"/>
              </a:spcBef>
              <a:defRPr sz="1400">
                <a:solidFill>
                  <a:schemeClr val="bg1"/>
                </a:solidFill>
              </a:defRPr>
            </a:lvl1pPr>
            <a:lvl2pPr>
              <a:lnSpc>
                <a:spcPct val="110000"/>
              </a:lnSpc>
              <a:spcBef>
                <a:spcPts val="900"/>
              </a:spcBef>
              <a:defRPr sz="1200">
                <a:solidFill>
                  <a:schemeClr val="bg1"/>
                </a:solidFill>
              </a:defRPr>
            </a:lvl2pPr>
            <a:lvl3pPr>
              <a:lnSpc>
                <a:spcPct val="110000"/>
              </a:lnSpc>
              <a:spcBef>
                <a:spcPts val="900"/>
              </a:spcBef>
              <a:defRPr sz="1100">
                <a:solidFill>
                  <a:schemeClr val="bg1"/>
                </a:solidFill>
              </a:defRPr>
            </a:lvl3pPr>
            <a:lvl4pPr>
              <a:lnSpc>
                <a:spcPct val="110000"/>
              </a:lnSpc>
              <a:spcBef>
                <a:spcPts val="900"/>
              </a:spcBef>
              <a:defRPr sz="1100">
                <a:solidFill>
                  <a:schemeClr val="bg1"/>
                </a:solidFill>
              </a:defRPr>
            </a:lvl4pPr>
            <a:lvl5pPr>
              <a:lnSpc>
                <a:spcPct val="110000"/>
              </a:lnSpc>
              <a:spcBef>
                <a:spcPts val="900"/>
              </a:spcBef>
              <a:defRPr sz="105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1" name="Picture Placeholder 2">
            <a:extLst>
              <a:ext uri="{FF2B5EF4-FFF2-40B4-BE49-F238E27FC236}">
                <a16:creationId xmlns:a16="http://schemas.microsoft.com/office/drawing/2014/main" id="{0296683F-1B6E-6D53-D896-684A3171765F}"/>
              </a:ext>
            </a:extLst>
          </p:cNvPr>
          <p:cNvSpPr>
            <a:spLocks noGrp="1"/>
          </p:cNvSpPr>
          <p:nvPr>
            <p:ph type="pic" sz="quarter" idx="16"/>
          </p:nvPr>
        </p:nvSpPr>
        <p:spPr>
          <a:xfrm>
            <a:off x="3520440" y="1335024"/>
            <a:ext cx="2240280" cy="2505456"/>
          </a:xfrm>
        </p:spPr>
        <p:txBody>
          <a:bodyPr/>
          <a:lstStyle>
            <a:lvl1pPr>
              <a:defRPr>
                <a:solidFill>
                  <a:schemeClr val="bg1"/>
                </a:solidFill>
              </a:defRPr>
            </a:lvl1pPr>
          </a:lstStyle>
          <a:p>
            <a:r>
              <a:rPr lang="en-GB"/>
              <a:t>Click icon to add picture</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6432296" y="4023360"/>
            <a:ext cx="2194560" cy="2286000"/>
          </a:xfrm>
        </p:spPr>
        <p:txBody>
          <a:bodyPr lIns="0" rIns="0"/>
          <a:lstStyle>
            <a:lvl1pPr>
              <a:lnSpc>
                <a:spcPct val="110000"/>
              </a:lnSpc>
              <a:spcBef>
                <a:spcPts val="900"/>
              </a:spcBef>
              <a:defRPr sz="1400">
                <a:solidFill>
                  <a:schemeClr val="bg1"/>
                </a:solidFill>
              </a:defRPr>
            </a:lvl1pPr>
            <a:lvl2pPr>
              <a:lnSpc>
                <a:spcPct val="110000"/>
              </a:lnSpc>
              <a:spcBef>
                <a:spcPts val="900"/>
              </a:spcBef>
              <a:defRPr sz="1200">
                <a:solidFill>
                  <a:schemeClr val="bg1"/>
                </a:solidFill>
              </a:defRPr>
            </a:lvl2pPr>
            <a:lvl3pPr>
              <a:lnSpc>
                <a:spcPct val="110000"/>
              </a:lnSpc>
              <a:spcBef>
                <a:spcPts val="900"/>
              </a:spcBef>
              <a:defRPr sz="1100">
                <a:solidFill>
                  <a:schemeClr val="bg1"/>
                </a:solidFill>
              </a:defRPr>
            </a:lvl3pPr>
            <a:lvl4pPr>
              <a:lnSpc>
                <a:spcPct val="110000"/>
              </a:lnSpc>
              <a:spcBef>
                <a:spcPts val="900"/>
              </a:spcBef>
              <a:defRPr sz="1100">
                <a:solidFill>
                  <a:schemeClr val="bg1"/>
                </a:solidFill>
              </a:defRPr>
            </a:lvl4pPr>
            <a:lvl5pPr>
              <a:lnSpc>
                <a:spcPct val="110000"/>
              </a:lnSpc>
              <a:spcBef>
                <a:spcPts val="900"/>
              </a:spcBef>
              <a:defRPr sz="105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Picture Placeholder 3">
            <a:extLst>
              <a:ext uri="{FF2B5EF4-FFF2-40B4-BE49-F238E27FC236}">
                <a16:creationId xmlns:a16="http://schemas.microsoft.com/office/drawing/2014/main" id="{24A2986A-AAE4-427C-981B-4CA66BC1A2F2}"/>
              </a:ext>
            </a:extLst>
          </p:cNvPr>
          <p:cNvSpPr>
            <a:spLocks noGrp="1"/>
          </p:cNvSpPr>
          <p:nvPr>
            <p:ph type="pic" sz="quarter" idx="17"/>
          </p:nvPr>
        </p:nvSpPr>
        <p:spPr>
          <a:xfrm>
            <a:off x="6431280" y="1335024"/>
            <a:ext cx="2240280" cy="2505456"/>
          </a:xfrm>
        </p:spPr>
        <p:txBody>
          <a:bodyPr/>
          <a:lstStyle>
            <a:lvl1pPr>
              <a:defRPr>
                <a:solidFill>
                  <a:schemeClr val="bg1"/>
                </a:solidFill>
              </a:defRPr>
            </a:lvl1pPr>
          </a:lstStyle>
          <a:p>
            <a:r>
              <a:rPr lang="en-GB"/>
              <a:t>Click icon to add picture</a:t>
            </a:r>
            <a:endParaRPr lang="en-US"/>
          </a:p>
        </p:txBody>
      </p:sp>
      <p:sp>
        <p:nvSpPr>
          <p:cNvPr id="5" name="Content Placeholder 4">
            <a:extLst>
              <a:ext uri="{FF2B5EF4-FFF2-40B4-BE49-F238E27FC236}">
                <a16:creationId xmlns:a16="http://schemas.microsoft.com/office/drawing/2014/main" id="{D572508B-336E-469E-5D2B-9651A49B3B93}"/>
              </a:ext>
            </a:extLst>
          </p:cNvPr>
          <p:cNvSpPr>
            <a:spLocks noGrp="1"/>
          </p:cNvSpPr>
          <p:nvPr>
            <p:ph idx="18"/>
          </p:nvPr>
        </p:nvSpPr>
        <p:spPr>
          <a:xfrm>
            <a:off x="9342120" y="4023360"/>
            <a:ext cx="2194560" cy="2286000"/>
          </a:xfrm>
        </p:spPr>
        <p:txBody>
          <a:bodyPr lIns="0" rIns="0"/>
          <a:lstStyle>
            <a:lvl1pPr>
              <a:lnSpc>
                <a:spcPct val="110000"/>
              </a:lnSpc>
              <a:spcBef>
                <a:spcPts val="900"/>
              </a:spcBef>
              <a:defRPr sz="1400">
                <a:solidFill>
                  <a:schemeClr val="bg1"/>
                </a:solidFill>
              </a:defRPr>
            </a:lvl1pPr>
            <a:lvl2pPr>
              <a:lnSpc>
                <a:spcPct val="110000"/>
              </a:lnSpc>
              <a:spcBef>
                <a:spcPts val="900"/>
              </a:spcBef>
              <a:defRPr sz="1200">
                <a:solidFill>
                  <a:schemeClr val="bg1"/>
                </a:solidFill>
              </a:defRPr>
            </a:lvl2pPr>
            <a:lvl3pPr>
              <a:lnSpc>
                <a:spcPct val="110000"/>
              </a:lnSpc>
              <a:spcBef>
                <a:spcPts val="900"/>
              </a:spcBef>
              <a:defRPr sz="1100">
                <a:solidFill>
                  <a:schemeClr val="bg1"/>
                </a:solidFill>
              </a:defRPr>
            </a:lvl3pPr>
            <a:lvl4pPr>
              <a:lnSpc>
                <a:spcPct val="110000"/>
              </a:lnSpc>
              <a:spcBef>
                <a:spcPts val="900"/>
              </a:spcBef>
              <a:defRPr sz="1100">
                <a:solidFill>
                  <a:schemeClr val="bg1"/>
                </a:solidFill>
              </a:defRPr>
            </a:lvl4pPr>
            <a:lvl5pPr>
              <a:lnSpc>
                <a:spcPct val="110000"/>
              </a:lnSpc>
              <a:spcBef>
                <a:spcPts val="900"/>
              </a:spcBef>
              <a:defRPr sz="105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Picture Placeholder 4">
            <a:extLst>
              <a:ext uri="{FF2B5EF4-FFF2-40B4-BE49-F238E27FC236}">
                <a16:creationId xmlns:a16="http://schemas.microsoft.com/office/drawing/2014/main" id="{BC7588DD-A007-A2A1-EDD6-9EEFFCD3F3A4}"/>
              </a:ext>
            </a:extLst>
          </p:cNvPr>
          <p:cNvSpPr>
            <a:spLocks noGrp="1"/>
          </p:cNvSpPr>
          <p:nvPr>
            <p:ph type="pic" sz="quarter" idx="19"/>
          </p:nvPr>
        </p:nvSpPr>
        <p:spPr>
          <a:xfrm>
            <a:off x="9342120" y="1335024"/>
            <a:ext cx="2240280" cy="2505456"/>
          </a:xfrm>
        </p:spPr>
        <p:txBody>
          <a:bodyPr/>
          <a:lstStyle>
            <a:lvl1pPr>
              <a:defRPr>
                <a:solidFill>
                  <a:schemeClr val="bg1"/>
                </a:solidFill>
              </a:defRPr>
            </a:lvl1pPr>
          </a:lstStyle>
          <a:p>
            <a:r>
              <a:rPr lang="en-GB"/>
              <a:t>Click icon to add picture</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lvl1pPr>
              <a:defRPr>
                <a:solidFill>
                  <a:schemeClr val="bg1"/>
                </a:solidFill>
              </a:defRPr>
            </a:lvl1p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lvl1pPr>
              <a:defRPr>
                <a:solidFill>
                  <a:schemeClr val="bg1"/>
                </a:solidFill>
              </a:defRPr>
            </a:lvl1p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
        <p:nvSpPr>
          <p:cNvPr id="14" name="Copyright">
            <a:extLst>
              <a:ext uri="{FF2B5EF4-FFF2-40B4-BE49-F238E27FC236}">
                <a16:creationId xmlns:a16="http://schemas.microsoft.com/office/drawing/2014/main" id="{6D79BAA0-8632-AD2C-292C-8F2B191F7D19}"/>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Tree>
    <p:extLst>
      <p:ext uri="{BB962C8B-B14F-4D97-AF65-F5344CB8AC3E}">
        <p14:creationId xmlns:p14="http://schemas.microsoft.com/office/powerpoint/2010/main" val="3544682935"/>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ive Columns - Image and Content Dark">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12648" y="4023360"/>
            <a:ext cx="1645920" cy="2286000"/>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1">
            <a:extLst>
              <a:ext uri="{FF2B5EF4-FFF2-40B4-BE49-F238E27FC236}">
                <a16:creationId xmlns:a16="http://schemas.microsoft.com/office/drawing/2014/main" id="{03CDAFF7-00B3-41F0-A68E-7CC251F1A7B3}"/>
              </a:ext>
            </a:extLst>
          </p:cNvPr>
          <p:cNvSpPr>
            <a:spLocks noGrp="1"/>
          </p:cNvSpPr>
          <p:nvPr>
            <p:ph type="pic" sz="quarter" idx="15"/>
          </p:nvPr>
        </p:nvSpPr>
        <p:spPr>
          <a:xfrm>
            <a:off x="609600" y="1335024"/>
            <a:ext cx="1828800" cy="2505456"/>
          </a:xfrm>
        </p:spPr>
        <p:txBody>
          <a:bodyPr/>
          <a:lstStyle>
            <a:lvl1pPr>
              <a:defRPr>
                <a:solidFill>
                  <a:schemeClr val="bg1"/>
                </a:solidFill>
              </a:defRPr>
            </a:lvl1pPr>
          </a:lstStyle>
          <a:p>
            <a:r>
              <a:rPr lang="en-GB"/>
              <a:t>Click icon to add picture</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2897886" y="4023360"/>
            <a:ext cx="1645920" cy="2286000"/>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1" name="Picture Placeholder 2">
            <a:extLst>
              <a:ext uri="{FF2B5EF4-FFF2-40B4-BE49-F238E27FC236}">
                <a16:creationId xmlns:a16="http://schemas.microsoft.com/office/drawing/2014/main" id="{0296683F-1B6E-6D53-D896-684A3171765F}"/>
              </a:ext>
            </a:extLst>
          </p:cNvPr>
          <p:cNvSpPr>
            <a:spLocks noGrp="1"/>
          </p:cNvSpPr>
          <p:nvPr>
            <p:ph type="pic" sz="quarter" idx="16"/>
          </p:nvPr>
        </p:nvSpPr>
        <p:spPr>
          <a:xfrm>
            <a:off x="2895600" y="1335024"/>
            <a:ext cx="1828800" cy="2505456"/>
          </a:xfrm>
        </p:spPr>
        <p:txBody>
          <a:bodyPr/>
          <a:lstStyle>
            <a:lvl1pPr>
              <a:defRPr>
                <a:solidFill>
                  <a:schemeClr val="bg1"/>
                </a:solidFill>
              </a:defRPr>
            </a:lvl1pPr>
          </a:lstStyle>
          <a:p>
            <a:r>
              <a:rPr lang="en-GB"/>
              <a:t>Click icon to add picture</a:t>
            </a:r>
            <a:endParaRPr lang="en-US"/>
          </a:p>
        </p:txBody>
      </p:sp>
      <p:sp>
        <p:nvSpPr>
          <p:cNvPr id="4" name="Content Placeholder 3">
            <a:extLst>
              <a:ext uri="{FF2B5EF4-FFF2-40B4-BE49-F238E27FC236}">
                <a16:creationId xmlns:a16="http://schemas.microsoft.com/office/drawing/2014/main" id="{1F2B90CB-0423-5C9F-6F8B-19720127AC9E}"/>
              </a:ext>
            </a:extLst>
          </p:cNvPr>
          <p:cNvSpPr>
            <a:spLocks noGrp="1"/>
          </p:cNvSpPr>
          <p:nvPr>
            <p:ph idx="14"/>
          </p:nvPr>
        </p:nvSpPr>
        <p:spPr>
          <a:xfrm>
            <a:off x="5183124" y="4023360"/>
            <a:ext cx="1645920" cy="2286000"/>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2" name="Picture Placeholder 3">
            <a:extLst>
              <a:ext uri="{FF2B5EF4-FFF2-40B4-BE49-F238E27FC236}">
                <a16:creationId xmlns:a16="http://schemas.microsoft.com/office/drawing/2014/main" id="{24A2986A-AAE4-427C-981B-4CA66BC1A2F2}"/>
              </a:ext>
            </a:extLst>
          </p:cNvPr>
          <p:cNvSpPr>
            <a:spLocks noGrp="1"/>
          </p:cNvSpPr>
          <p:nvPr>
            <p:ph type="pic" sz="quarter" idx="17"/>
          </p:nvPr>
        </p:nvSpPr>
        <p:spPr>
          <a:xfrm>
            <a:off x="5181600" y="1335024"/>
            <a:ext cx="1828800" cy="2505456"/>
          </a:xfrm>
        </p:spPr>
        <p:txBody>
          <a:bodyPr/>
          <a:lstStyle>
            <a:lvl1pPr>
              <a:defRPr>
                <a:solidFill>
                  <a:schemeClr val="bg1"/>
                </a:solidFill>
              </a:defRPr>
            </a:lvl1pPr>
          </a:lstStyle>
          <a:p>
            <a:r>
              <a:rPr lang="en-GB"/>
              <a:t>Click icon to add picture</a:t>
            </a:r>
            <a:endParaRPr lang="en-US"/>
          </a:p>
        </p:txBody>
      </p:sp>
      <p:sp>
        <p:nvSpPr>
          <p:cNvPr id="5" name="Content Placeholder 4">
            <a:extLst>
              <a:ext uri="{FF2B5EF4-FFF2-40B4-BE49-F238E27FC236}">
                <a16:creationId xmlns:a16="http://schemas.microsoft.com/office/drawing/2014/main" id="{D572508B-336E-469E-5D2B-9651A49B3B93}"/>
              </a:ext>
            </a:extLst>
          </p:cNvPr>
          <p:cNvSpPr>
            <a:spLocks noGrp="1"/>
          </p:cNvSpPr>
          <p:nvPr>
            <p:ph idx="18"/>
          </p:nvPr>
        </p:nvSpPr>
        <p:spPr>
          <a:xfrm>
            <a:off x="7468362" y="4023360"/>
            <a:ext cx="1645920" cy="2286000"/>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Picture Placeholder 4">
            <a:extLst>
              <a:ext uri="{FF2B5EF4-FFF2-40B4-BE49-F238E27FC236}">
                <a16:creationId xmlns:a16="http://schemas.microsoft.com/office/drawing/2014/main" id="{BC7588DD-A007-A2A1-EDD6-9EEFFCD3F3A4}"/>
              </a:ext>
            </a:extLst>
          </p:cNvPr>
          <p:cNvSpPr>
            <a:spLocks noGrp="1"/>
          </p:cNvSpPr>
          <p:nvPr>
            <p:ph type="pic" sz="quarter" idx="19"/>
          </p:nvPr>
        </p:nvSpPr>
        <p:spPr>
          <a:xfrm>
            <a:off x="7467600" y="1335024"/>
            <a:ext cx="1828800" cy="2505456"/>
          </a:xfrm>
        </p:spPr>
        <p:txBody>
          <a:bodyPr/>
          <a:lstStyle>
            <a:lvl1pPr>
              <a:defRPr>
                <a:solidFill>
                  <a:schemeClr val="bg1"/>
                </a:solidFill>
              </a:defRPr>
            </a:lvl1pPr>
          </a:lstStyle>
          <a:p>
            <a:r>
              <a:rPr lang="en-GB"/>
              <a:t>Click icon to add picture</a:t>
            </a:r>
            <a:endParaRPr lang="en-US"/>
          </a:p>
        </p:txBody>
      </p:sp>
      <p:sp>
        <p:nvSpPr>
          <p:cNvPr id="16" name="Content Placeholder 5">
            <a:extLst>
              <a:ext uri="{FF2B5EF4-FFF2-40B4-BE49-F238E27FC236}">
                <a16:creationId xmlns:a16="http://schemas.microsoft.com/office/drawing/2014/main" id="{4BE2B1C7-C0C6-88D0-FF18-EFB8EA2C6280}"/>
              </a:ext>
            </a:extLst>
          </p:cNvPr>
          <p:cNvSpPr>
            <a:spLocks noGrp="1"/>
          </p:cNvSpPr>
          <p:nvPr>
            <p:ph idx="21"/>
          </p:nvPr>
        </p:nvSpPr>
        <p:spPr>
          <a:xfrm>
            <a:off x="9753600" y="4023360"/>
            <a:ext cx="1645920" cy="2286000"/>
          </a:xfrm>
        </p:spPr>
        <p:txBody>
          <a:bodyPr lIns="0" rIns="0"/>
          <a:lstStyle>
            <a:lvl1pPr marL="119063" indent="-119063">
              <a:lnSpc>
                <a:spcPct val="110000"/>
              </a:lnSpc>
              <a:spcBef>
                <a:spcPts val="900"/>
              </a:spcBef>
              <a:tabLst/>
              <a:defRPr sz="1200">
                <a:solidFill>
                  <a:schemeClr val="bg1"/>
                </a:solidFill>
              </a:defRPr>
            </a:lvl1pPr>
            <a:lvl2pPr>
              <a:lnSpc>
                <a:spcPct val="110000"/>
              </a:lnSpc>
              <a:spcBef>
                <a:spcPts val="900"/>
              </a:spcBef>
              <a:defRPr sz="1100">
                <a:solidFill>
                  <a:schemeClr val="bg1"/>
                </a:solidFill>
              </a:defRPr>
            </a:lvl2pPr>
            <a:lvl3pPr>
              <a:lnSpc>
                <a:spcPct val="110000"/>
              </a:lnSpc>
              <a:spcBef>
                <a:spcPts val="900"/>
              </a:spcBef>
              <a:defRPr sz="1050">
                <a:solidFill>
                  <a:schemeClr val="bg1"/>
                </a:solidFill>
              </a:defRPr>
            </a:lvl3pPr>
            <a:lvl4pPr>
              <a:lnSpc>
                <a:spcPct val="110000"/>
              </a:lnSpc>
              <a:spcBef>
                <a:spcPts val="900"/>
              </a:spcBef>
              <a:defRPr sz="1050">
                <a:solidFill>
                  <a:schemeClr val="bg1"/>
                </a:solidFill>
              </a:defRPr>
            </a:lvl4pPr>
            <a:lvl5pPr>
              <a:lnSpc>
                <a:spcPct val="110000"/>
              </a:lnSpc>
              <a:spcBef>
                <a:spcPts val="900"/>
              </a:spcBef>
              <a:defRPr sz="1000">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Picture Placeholder 5">
            <a:extLst>
              <a:ext uri="{FF2B5EF4-FFF2-40B4-BE49-F238E27FC236}">
                <a16:creationId xmlns:a16="http://schemas.microsoft.com/office/drawing/2014/main" id="{A81BA51A-079B-3E84-046F-16707EFD3EA1}"/>
              </a:ext>
            </a:extLst>
          </p:cNvPr>
          <p:cNvSpPr>
            <a:spLocks noGrp="1"/>
          </p:cNvSpPr>
          <p:nvPr>
            <p:ph type="pic" sz="quarter" idx="20"/>
          </p:nvPr>
        </p:nvSpPr>
        <p:spPr>
          <a:xfrm>
            <a:off x="9753600" y="1335024"/>
            <a:ext cx="1828800" cy="2505456"/>
          </a:xfrm>
        </p:spPr>
        <p:txBody>
          <a:bodyPr/>
          <a:lstStyle>
            <a:lvl1pPr>
              <a:defRPr>
                <a:solidFill>
                  <a:schemeClr val="bg1"/>
                </a:solidFill>
              </a:defRPr>
            </a:lvl1pPr>
          </a:lstStyle>
          <a:p>
            <a:r>
              <a:rPr lang="en-GB"/>
              <a:t>Click icon to add picture</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lvl1pPr>
              <a:defRPr>
                <a:solidFill>
                  <a:schemeClr val="bg1"/>
                </a:solidFill>
              </a:defRPr>
            </a:lvl1p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lvl1pPr>
              <a:defRPr>
                <a:solidFill>
                  <a:schemeClr val="bg1"/>
                </a:solidFill>
              </a:defRPr>
            </a:lvl1p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
        <p:nvSpPr>
          <p:cNvPr id="14" name="Copyright">
            <a:extLst>
              <a:ext uri="{FF2B5EF4-FFF2-40B4-BE49-F238E27FC236}">
                <a16:creationId xmlns:a16="http://schemas.microsoft.com/office/drawing/2014/main" id="{6D79BAA0-8632-AD2C-292C-8F2B191F7D19}"/>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Tree>
    <p:extLst>
      <p:ext uri="{BB962C8B-B14F-4D97-AF65-F5344CB8AC3E}">
        <p14:creationId xmlns:p14="http://schemas.microsoft.com/office/powerpoint/2010/main" val="3679487758"/>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s - Photo and Title Dark">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4" name="Text Placeholder 3">
            <a:extLst>
              <a:ext uri="{FF2B5EF4-FFF2-40B4-BE49-F238E27FC236}">
                <a16:creationId xmlns:a16="http://schemas.microsoft.com/office/drawing/2014/main" id="{5513B074-3B07-0E57-B1EF-F6812220DF0A}"/>
              </a:ext>
            </a:extLst>
          </p:cNvPr>
          <p:cNvSpPr>
            <a:spLocks noGrp="1"/>
          </p:cNvSpPr>
          <p:nvPr>
            <p:ph type="body" sz="quarter" idx="12"/>
          </p:nvPr>
        </p:nvSpPr>
        <p:spPr>
          <a:xfrm>
            <a:off x="609600" y="1566127"/>
            <a:ext cx="4846320" cy="342466"/>
          </a:xfrm>
        </p:spPr>
        <p:txBody>
          <a:bodyPr anchor="ctr" anchorCtr="0">
            <a:spAutoFit/>
          </a:bodyPr>
          <a:lstStyle>
            <a:lvl1pPr marL="0" indent="0">
              <a:buNone/>
              <a:defRPr sz="1600" b="1">
                <a:solidFill>
                  <a:schemeClr val="bg1"/>
                </a:solidFill>
                <a:latin typeface="+mn-lt"/>
              </a:defRPr>
            </a:lvl1pPr>
          </a:lstStyle>
          <a:p>
            <a:pPr lvl="0"/>
            <a:r>
              <a:rPr lang="en-GB"/>
              <a:t>Click to edit Master text styles</a:t>
            </a:r>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2103120"/>
            <a:ext cx="4937760" cy="4023360"/>
          </a:xfrm>
        </p:spPr>
        <p:txBody>
          <a:bodyPr/>
          <a:lstStyle>
            <a:lvl1pPr>
              <a:defRPr>
                <a:solidFill>
                  <a:schemeClr val="bg1"/>
                </a:solidFill>
              </a:defRPr>
            </a:lvl1pPr>
          </a:lstStyle>
          <a:p>
            <a:r>
              <a:rPr lang="en-GB"/>
              <a:t>Click icon to add picture</a:t>
            </a:r>
            <a:endParaRPr lang="en-US"/>
          </a:p>
        </p:txBody>
      </p:sp>
      <p:sp>
        <p:nvSpPr>
          <p:cNvPr id="5" name="Text Placeholder 3">
            <a:extLst>
              <a:ext uri="{FF2B5EF4-FFF2-40B4-BE49-F238E27FC236}">
                <a16:creationId xmlns:a16="http://schemas.microsoft.com/office/drawing/2014/main" id="{C6A13A99-FC00-81A6-297A-C14D357F8C98}"/>
              </a:ext>
            </a:extLst>
          </p:cNvPr>
          <p:cNvSpPr>
            <a:spLocks noGrp="1"/>
          </p:cNvSpPr>
          <p:nvPr>
            <p:ph type="body" sz="quarter" idx="13"/>
          </p:nvPr>
        </p:nvSpPr>
        <p:spPr>
          <a:xfrm>
            <a:off x="6644640" y="1566127"/>
            <a:ext cx="4846320" cy="342466"/>
          </a:xfrm>
        </p:spPr>
        <p:txBody>
          <a:bodyPr anchor="ctr" anchorCtr="0">
            <a:spAutoFit/>
          </a:bodyPr>
          <a:lstStyle>
            <a:lvl1pPr marL="0" indent="0">
              <a:buNone/>
              <a:defRPr sz="1600" b="1">
                <a:solidFill>
                  <a:schemeClr val="bg1"/>
                </a:solidFill>
                <a:latin typeface="+mn-lt"/>
              </a:defRPr>
            </a:lvl1pPr>
          </a:lstStyle>
          <a:p>
            <a:pPr lvl="0"/>
            <a:r>
              <a:rPr lang="en-GB"/>
              <a:t>Click to edit Master text styles</a:t>
            </a:r>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6644640" y="2103120"/>
            <a:ext cx="4937760" cy="4023360"/>
          </a:xfrm>
        </p:spPr>
        <p:txBody>
          <a:bodyPr/>
          <a:lstStyle>
            <a:lvl1pPr>
              <a:defRPr>
                <a:solidFill>
                  <a:schemeClr val="bg1"/>
                </a:solidFill>
              </a:defRPr>
            </a:lvl1pPr>
          </a:lstStyle>
          <a:p>
            <a:r>
              <a:rPr lang="en-GB"/>
              <a:t>Click icon to add picture</a:t>
            </a:r>
            <a:endParaRPr lang="en-US"/>
          </a:p>
        </p:txBody>
      </p:sp>
      <p:sp>
        <p:nvSpPr>
          <p:cNvPr id="6" name="Footer Placeholder 5">
            <a:extLst>
              <a:ext uri="{FF2B5EF4-FFF2-40B4-BE49-F238E27FC236}">
                <a16:creationId xmlns:a16="http://schemas.microsoft.com/office/drawing/2014/main" id="{23847277-7A32-0B74-3121-513308B5D19B}"/>
              </a:ext>
            </a:extLst>
          </p:cNvPr>
          <p:cNvSpPr>
            <a:spLocks noGrp="1"/>
          </p:cNvSpPr>
          <p:nvPr>
            <p:ph type="ftr" sz="quarter" idx="15"/>
          </p:nvPr>
        </p:nvSpPr>
        <p:spPr/>
        <p:txBody>
          <a:bodyPr/>
          <a:lstStyle>
            <a:lvl1pPr>
              <a:defRPr>
                <a:solidFill>
                  <a:srgbClr val="BEBEBE"/>
                </a:solidFill>
              </a:defRPr>
            </a:lvl1pPr>
          </a:lstStyle>
          <a:p>
            <a:endParaRPr lang="en-US"/>
          </a:p>
        </p:txBody>
      </p:sp>
      <p:sp>
        <p:nvSpPr>
          <p:cNvPr id="9" name="Copyright">
            <a:extLst>
              <a:ext uri="{FF2B5EF4-FFF2-40B4-BE49-F238E27FC236}">
                <a16:creationId xmlns:a16="http://schemas.microsoft.com/office/drawing/2014/main" id="{B1577F18-2EE9-48A5-C9F6-26D13C7A415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7" name="Slide Number Placeholder 6">
            <a:extLst>
              <a:ext uri="{FF2B5EF4-FFF2-40B4-BE49-F238E27FC236}">
                <a16:creationId xmlns:a16="http://schemas.microsoft.com/office/drawing/2014/main" id="{0C50626B-1616-3551-DB78-E30E2BEA4433}"/>
              </a:ext>
            </a:extLst>
          </p:cNvPr>
          <p:cNvSpPr>
            <a:spLocks noGrp="1"/>
          </p:cNvSpPr>
          <p:nvPr>
            <p:ph type="sldNum" sz="quarter" idx="16"/>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3" name="Date Placeholder 2">
            <a:extLst>
              <a:ext uri="{FF2B5EF4-FFF2-40B4-BE49-F238E27FC236}">
                <a16:creationId xmlns:a16="http://schemas.microsoft.com/office/drawing/2014/main" id="{2B0DFF53-DA3C-5459-13CB-66ACAB1EF04B}"/>
              </a:ext>
            </a:extLst>
          </p:cNvPr>
          <p:cNvSpPr>
            <a:spLocks noGrp="1"/>
          </p:cNvSpPr>
          <p:nvPr>
            <p:ph type="dt" sz="half" idx="14"/>
          </p:nvPr>
        </p:nvSpPr>
        <p:spPr/>
        <p:txBody>
          <a:bodyPr/>
          <a:lstStyle/>
          <a:p>
            <a:fld id="{F7EF6CD1-9159-44AF-9B3E-C7AC0C13304D}" type="datetime1">
              <a:rPr lang="en-US" smtClean="0"/>
              <a:t>12/16/25</a:t>
            </a:fld>
            <a:endParaRPr lang="en-US"/>
          </a:p>
        </p:txBody>
      </p:sp>
    </p:spTree>
    <p:extLst>
      <p:ext uri="{BB962C8B-B14F-4D97-AF65-F5344CB8AC3E}">
        <p14:creationId xmlns:p14="http://schemas.microsoft.com/office/powerpoint/2010/main" val="190261076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hree Columns - Photo and Title Dark">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Text Placeholder 3">
            <a:extLst>
              <a:ext uri="{FF2B5EF4-FFF2-40B4-BE49-F238E27FC236}">
                <a16:creationId xmlns:a16="http://schemas.microsoft.com/office/drawing/2014/main" id="{A7CA4403-228E-D982-11B8-71EFFDAB1F21}"/>
              </a:ext>
            </a:extLst>
          </p:cNvPr>
          <p:cNvSpPr>
            <a:spLocks noGrp="1"/>
          </p:cNvSpPr>
          <p:nvPr>
            <p:ph type="body" sz="quarter" idx="13"/>
          </p:nvPr>
        </p:nvSpPr>
        <p:spPr>
          <a:xfrm>
            <a:off x="609600" y="1566127"/>
            <a:ext cx="3200400" cy="342466"/>
          </a:xfrm>
        </p:spPr>
        <p:txBody>
          <a:bodyPr wrap="square" anchor="ctr" anchorCtr="0">
            <a:spAutoFit/>
          </a:bodyPr>
          <a:lstStyle>
            <a:lvl1pPr marL="0" indent="0">
              <a:buNone/>
              <a:defRPr sz="1600" b="1">
                <a:solidFill>
                  <a:schemeClr val="bg1"/>
                </a:solidFill>
                <a:latin typeface="+mn-lt"/>
              </a:defRPr>
            </a:lvl1pPr>
          </a:lstStyle>
          <a:p>
            <a:pPr lvl="0"/>
            <a:r>
              <a:rPr lang="en-GB"/>
              <a:t>Click to edit Master text styles</a:t>
            </a:r>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2103120"/>
            <a:ext cx="3255264" cy="4023360"/>
          </a:xfrm>
        </p:spPr>
        <p:txBody>
          <a:bodyPr/>
          <a:lstStyle>
            <a:lvl1pPr>
              <a:defRPr>
                <a:solidFill>
                  <a:schemeClr val="bg1"/>
                </a:solidFill>
              </a:defRPr>
            </a:lvl1pPr>
          </a:lstStyle>
          <a:p>
            <a:r>
              <a:rPr lang="en-GB"/>
              <a:t>Click icon to add picture</a:t>
            </a:r>
            <a:endParaRPr lang="en-US"/>
          </a:p>
        </p:txBody>
      </p:sp>
      <p:sp>
        <p:nvSpPr>
          <p:cNvPr id="4" name="Text Placeholder 3">
            <a:extLst>
              <a:ext uri="{FF2B5EF4-FFF2-40B4-BE49-F238E27FC236}">
                <a16:creationId xmlns:a16="http://schemas.microsoft.com/office/drawing/2014/main" id="{7946F0AF-945D-1612-FEA8-992054B7A75C}"/>
              </a:ext>
            </a:extLst>
          </p:cNvPr>
          <p:cNvSpPr>
            <a:spLocks noGrp="1"/>
          </p:cNvSpPr>
          <p:nvPr>
            <p:ph type="body" sz="quarter" idx="14"/>
          </p:nvPr>
        </p:nvSpPr>
        <p:spPr>
          <a:xfrm>
            <a:off x="4468368" y="1566127"/>
            <a:ext cx="3200400" cy="342466"/>
          </a:xfrm>
        </p:spPr>
        <p:txBody>
          <a:bodyPr wrap="square" anchor="ctr" anchorCtr="0">
            <a:spAutoFit/>
          </a:bodyPr>
          <a:lstStyle>
            <a:lvl1pPr marL="0" indent="0">
              <a:buNone/>
              <a:defRPr sz="1600" b="1">
                <a:solidFill>
                  <a:schemeClr val="bg1"/>
                </a:solidFill>
                <a:latin typeface="+mn-lt"/>
              </a:defRPr>
            </a:lvl1pPr>
          </a:lstStyle>
          <a:p>
            <a:pPr lvl="0"/>
            <a:r>
              <a:rPr lang="en-GB"/>
              <a:t>Click to edit Master text styles</a:t>
            </a:r>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4468368" y="2103120"/>
            <a:ext cx="3255264" cy="4023360"/>
          </a:xfrm>
        </p:spPr>
        <p:txBody>
          <a:bodyPr/>
          <a:lstStyle>
            <a:lvl1pPr>
              <a:defRPr>
                <a:solidFill>
                  <a:schemeClr val="bg1"/>
                </a:solidFill>
              </a:defRPr>
            </a:lvl1pPr>
          </a:lstStyle>
          <a:p>
            <a:r>
              <a:rPr lang="en-GB"/>
              <a:t>Click icon to add picture</a:t>
            </a:r>
            <a:endParaRPr lang="en-US"/>
          </a:p>
        </p:txBody>
      </p:sp>
      <p:sp>
        <p:nvSpPr>
          <p:cNvPr id="5" name="Text Placeholder 3">
            <a:extLst>
              <a:ext uri="{FF2B5EF4-FFF2-40B4-BE49-F238E27FC236}">
                <a16:creationId xmlns:a16="http://schemas.microsoft.com/office/drawing/2014/main" id="{7D2660DF-18E0-5445-7D6F-B1E2A46D4B94}"/>
              </a:ext>
            </a:extLst>
          </p:cNvPr>
          <p:cNvSpPr>
            <a:spLocks noGrp="1"/>
          </p:cNvSpPr>
          <p:nvPr>
            <p:ph type="body" sz="quarter" idx="15"/>
          </p:nvPr>
        </p:nvSpPr>
        <p:spPr>
          <a:xfrm>
            <a:off x="8327136" y="1566127"/>
            <a:ext cx="3200400" cy="342466"/>
          </a:xfrm>
        </p:spPr>
        <p:txBody>
          <a:bodyPr wrap="square" anchor="ctr" anchorCtr="0">
            <a:spAutoFit/>
          </a:bodyPr>
          <a:lstStyle>
            <a:lvl1pPr marL="0" indent="0">
              <a:buNone/>
              <a:defRPr sz="1600" b="1">
                <a:solidFill>
                  <a:schemeClr val="bg1"/>
                </a:solidFill>
                <a:latin typeface="+mn-lt"/>
              </a:defRPr>
            </a:lvl1pPr>
          </a:lstStyle>
          <a:p>
            <a:pPr lvl="0"/>
            <a:r>
              <a:rPr lang="en-GB"/>
              <a:t>Click to edit Master text styles</a:t>
            </a:r>
          </a:p>
        </p:txBody>
      </p:sp>
      <p:sp>
        <p:nvSpPr>
          <p:cNvPr id="12" name="Picture Placeholder 11">
            <a:extLst>
              <a:ext uri="{FF2B5EF4-FFF2-40B4-BE49-F238E27FC236}">
                <a16:creationId xmlns:a16="http://schemas.microsoft.com/office/drawing/2014/main" id="{292A0C94-CCCD-1ACE-EE3F-3AAA7DAFC52F}"/>
              </a:ext>
            </a:extLst>
          </p:cNvPr>
          <p:cNvSpPr>
            <a:spLocks noGrp="1"/>
          </p:cNvSpPr>
          <p:nvPr>
            <p:ph type="pic" sz="quarter" idx="12"/>
          </p:nvPr>
        </p:nvSpPr>
        <p:spPr>
          <a:xfrm>
            <a:off x="8327136" y="2103120"/>
            <a:ext cx="3255264" cy="4023360"/>
          </a:xfrm>
        </p:spPr>
        <p:txBody>
          <a:bodyPr/>
          <a:lstStyle>
            <a:lvl1pPr>
              <a:defRPr>
                <a:solidFill>
                  <a:schemeClr val="bg1"/>
                </a:solidFill>
              </a:defRPr>
            </a:lvl1pPr>
          </a:lstStyle>
          <a:p>
            <a:r>
              <a:rPr lang="en-GB"/>
              <a:t>Click icon to add picture</a:t>
            </a:r>
            <a:endParaRPr lang="en-US"/>
          </a:p>
        </p:txBody>
      </p:sp>
      <p:sp>
        <p:nvSpPr>
          <p:cNvPr id="7" name="Footer Placeholder 6">
            <a:extLst>
              <a:ext uri="{FF2B5EF4-FFF2-40B4-BE49-F238E27FC236}">
                <a16:creationId xmlns:a16="http://schemas.microsoft.com/office/drawing/2014/main" id="{74C05D25-57B4-0131-8D02-41BDA22255CF}"/>
              </a:ext>
            </a:extLst>
          </p:cNvPr>
          <p:cNvSpPr>
            <a:spLocks noGrp="1"/>
          </p:cNvSpPr>
          <p:nvPr>
            <p:ph type="ftr" sz="quarter" idx="17"/>
          </p:nvPr>
        </p:nvSpPr>
        <p:spPr/>
        <p:txBody>
          <a:bodyPr/>
          <a:lstStyle>
            <a:lvl1pPr>
              <a:defRPr>
                <a:solidFill>
                  <a:srgbClr val="BEBEBE"/>
                </a:solidFill>
              </a:defRPr>
            </a:lvl1pPr>
          </a:lstStyle>
          <a:p>
            <a:endParaRPr lang="en-US"/>
          </a:p>
        </p:txBody>
      </p:sp>
      <p:sp>
        <p:nvSpPr>
          <p:cNvPr id="11" name="Copyright">
            <a:extLst>
              <a:ext uri="{FF2B5EF4-FFF2-40B4-BE49-F238E27FC236}">
                <a16:creationId xmlns:a16="http://schemas.microsoft.com/office/drawing/2014/main" id="{861CF59B-700A-60A4-D14B-FB9B87B60D93}"/>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9" name="Slide Number Placeholder 8">
            <a:extLst>
              <a:ext uri="{FF2B5EF4-FFF2-40B4-BE49-F238E27FC236}">
                <a16:creationId xmlns:a16="http://schemas.microsoft.com/office/drawing/2014/main" id="{566038FF-7BCA-3951-3D43-F22FDDDCEC68}"/>
              </a:ext>
            </a:extLst>
          </p:cNvPr>
          <p:cNvSpPr>
            <a:spLocks noGrp="1"/>
          </p:cNvSpPr>
          <p:nvPr>
            <p:ph type="sldNum" sz="quarter" idx="18"/>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6" name="Date Placeholder 5">
            <a:extLst>
              <a:ext uri="{FF2B5EF4-FFF2-40B4-BE49-F238E27FC236}">
                <a16:creationId xmlns:a16="http://schemas.microsoft.com/office/drawing/2014/main" id="{93D0F27E-11AC-F723-B425-6B4C9993142C}"/>
              </a:ext>
            </a:extLst>
          </p:cNvPr>
          <p:cNvSpPr>
            <a:spLocks noGrp="1"/>
          </p:cNvSpPr>
          <p:nvPr>
            <p:ph type="dt" sz="half" idx="16"/>
          </p:nvPr>
        </p:nvSpPr>
        <p:spPr/>
        <p:txBody>
          <a:bodyPr/>
          <a:lstStyle/>
          <a:p>
            <a:fld id="{1363D66E-2377-4F68-BD8E-DC3D382E60FF}" type="datetime1">
              <a:rPr lang="en-US" smtClean="0"/>
              <a:t>12/16/25</a:t>
            </a:fld>
            <a:endParaRPr lang="en-US"/>
          </a:p>
        </p:txBody>
      </p:sp>
    </p:spTree>
    <p:extLst>
      <p:ext uri="{BB962C8B-B14F-4D97-AF65-F5344CB8AC3E}">
        <p14:creationId xmlns:p14="http://schemas.microsoft.com/office/powerpoint/2010/main" val="1823761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 L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78697-148C-E5F7-1EF7-EE332DEF0CA5}"/>
              </a:ext>
            </a:extLst>
          </p:cNvPr>
          <p:cNvSpPr>
            <a:spLocks noGrp="1"/>
          </p:cNvSpPr>
          <p:nvPr>
            <p:ph type="ctrTitle"/>
          </p:nvPr>
        </p:nvSpPr>
        <p:spPr>
          <a:xfrm>
            <a:off x="609599" y="426061"/>
            <a:ext cx="5334001" cy="2387600"/>
          </a:xfrm>
        </p:spPr>
        <p:txBody>
          <a:bodyPr lIns="0" rIns="0" anchor="b">
            <a:noAutofit/>
          </a:bodyPr>
          <a:lstStyle>
            <a:lvl1pPr algn="l">
              <a:lnSpc>
                <a:spcPct val="80000"/>
              </a:lnSpc>
              <a:defRPr sz="5400" spc="-120" baseline="0"/>
            </a:lvl1pPr>
          </a:lstStyle>
          <a:p>
            <a:r>
              <a:rPr lang="en-GB"/>
              <a:t>Click to edit Master title style</a:t>
            </a:r>
            <a:endParaRPr lang="en-US"/>
          </a:p>
        </p:txBody>
      </p:sp>
      <p:sp>
        <p:nvSpPr>
          <p:cNvPr id="3" name="Subtitle 2">
            <a:extLst>
              <a:ext uri="{FF2B5EF4-FFF2-40B4-BE49-F238E27FC236}">
                <a16:creationId xmlns:a16="http://schemas.microsoft.com/office/drawing/2014/main" id="{70550909-4DC4-B1F0-6047-92EEC94F9109}"/>
              </a:ext>
            </a:extLst>
          </p:cNvPr>
          <p:cNvSpPr>
            <a:spLocks noGrp="1"/>
          </p:cNvSpPr>
          <p:nvPr>
            <p:ph type="subTitle" idx="1"/>
          </p:nvPr>
        </p:nvSpPr>
        <p:spPr>
          <a:xfrm>
            <a:off x="609599" y="3012926"/>
            <a:ext cx="5334002" cy="1655762"/>
          </a:xfrm>
        </p:spPr>
        <p:txBody>
          <a:bodyPr lIns="0" rIns="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12" name="Thread">
            <a:extLst>
              <a:ext uri="{FF2B5EF4-FFF2-40B4-BE49-F238E27FC236}">
                <a16:creationId xmlns:a16="http://schemas.microsoft.com/office/drawing/2014/main" id="{B6083D35-FA56-96A9-7AD6-A71D01DC0CD9}"/>
              </a:ext>
              <a:ext uri="{C183D7F6-B498-43B3-948B-1728B52AA6E4}">
                <adec:decorative xmlns:adec="http://schemas.microsoft.com/office/drawing/2017/decorative" val="1"/>
              </a:ext>
            </a:extLst>
          </p:cNvPr>
          <p:cNvSpPr/>
          <p:nvPr userDrawn="1"/>
        </p:nvSpPr>
        <p:spPr>
          <a:xfrm>
            <a:off x="-1"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8" name="Picture Placeholder 7">
            <a:extLst>
              <a:ext uri="{FF2B5EF4-FFF2-40B4-BE49-F238E27FC236}">
                <a16:creationId xmlns:a16="http://schemas.microsoft.com/office/drawing/2014/main" id="{4031B34F-5072-BCFE-838A-B26F9DFCB01E}"/>
              </a:ext>
            </a:extLst>
          </p:cNvPr>
          <p:cNvSpPr>
            <a:spLocks noGrp="1"/>
          </p:cNvSpPr>
          <p:nvPr>
            <p:ph type="pic" sz="quarter" idx="10"/>
          </p:nvPr>
        </p:nvSpPr>
        <p:spPr>
          <a:xfrm>
            <a:off x="6096000" y="0"/>
            <a:ext cx="6096000" cy="6858000"/>
          </a:xfrm>
        </p:spPr>
        <p:txBody>
          <a:bodyPr wrap="none">
            <a:noAutofit/>
          </a:bodyPr>
          <a:lstStyle/>
          <a:p>
            <a:r>
              <a:rPr lang="en-GB"/>
              <a:t>Click icon to add picture</a:t>
            </a:r>
            <a:endParaRPr lang="en-US"/>
          </a:p>
        </p:txBody>
      </p:sp>
      <p:pic>
        <p:nvPicPr>
          <p:cNvPr id="5" name="Picture 4" descr="A red and black number&#10;&#10;Description automatically generated">
            <a:extLst>
              <a:ext uri="{FF2B5EF4-FFF2-40B4-BE49-F238E27FC236}">
                <a16:creationId xmlns:a16="http://schemas.microsoft.com/office/drawing/2014/main" id="{ED10F1C0-9764-B3D2-72FA-D6F1835F56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17028" y="6003486"/>
            <a:ext cx="1316736" cy="318212"/>
          </a:xfrm>
          <a:prstGeom prst="rect">
            <a:avLst/>
          </a:prstGeom>
        </p:spPr>
      </p:pic>
    </p:spTree>
    <p:extLst>
      <p:ext uri="{BB962C8B-B14F-4D97-AF65-F5344CB8AC3E}">
        <p14:creationId xmlns:p14="http://schemas.microsoft.com/office/powerpoint/2010/main" val="2889542328"/>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our Columns - Photo and Title Dark">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Text Placeholder 3">
            <a:extLst>
              <a:ext uri="{FF2B5EF4-FFF2-40B4-BE49-F238E27FC236}">
                <a16:creationId xmlns:a16="http://schemas.microsoft.com/office/drawing/2014/main" id="{C2F326F4-6AE1-8C74-A50F-7DF9054A0B23}"/>
              </a:ext>
            </a:extLst>
          </p:cNvPr>
          <p:cNvSpPr>
            <a:spLocks noGrp="1"/>
          </p:cNvSpPr>
          <p:nvPr>
            <p:ph type="body" sz="quarter" idx="14"/>
          </p:nvPr>
        </p:nvSpPr>
        <p:spPr>
          <a:xfrm>
            <a:off x="609600" y="1581773"/>
            <a:ext cx="2240280" cy="311175"/>
          </a:xfrm>
        </p:spPr>
        <p:txBody>
          <a:bodyPr wrap="square" anchor="ctr" anchorCtr="0">
            <a:spAutoFit/>
          </a:bodyPr>
          <a:lstStyle>
            <a:lvl1pPr marL="0" indent="0">
              <a:buNone/>
              <a:defRPr sz="1400" b="1">
                <a:solidFill>
                  <a:schemeClr val="bg1"/>
                </a:solidFill>
                <a:latin typeface="+mn-lt"/>
              </a:defRPr>
            </a:lvl1pPr>
          </a:lstStyle>
          <a:p>
            <a:pPr lvl="0"/>
            <a:r>
              <a:rPr lang="en-GB"/>
              <a:t>Click to edit Master text styles</a:t>
            </a:r>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2103120"/>
            <a:ext cx="2240280" cy="4023360"/>
          </a:xfrm>
        </p:spPr>
        <p:txBody>
          <a:bodyPr/>
          <a:lstStyle>
            <a:lvl1pPr>
              <a:defRPr>
                <a:solidFill>
                  <a:schemeClr val="bg1"/>
                </a:solidFill>
              </a:defRPr>
            </a:lvl1pPr>
          </a:lstStyle>
          <a:p>
            <a:r>
              <a:rPr lang="en-GB"/>
              <a:t>Click icon to add picture</a:t>
            </a:r>
            <a:endParaRPr lang="en-US"/>
          </a:p>
        </p:txBody>
      </p:sp>
      <p:sp>
        <p:nvSpPr>
          <p:cNvPr id="5" name="Text Placeholder 3">
            <a:extLst>
              <a:ext uri="{FF2B5EF4-FFF2-40B4-BE49-F238E27FC236}">
                <a16:creationId xmlns:a16="http://schemas.microsoft.com/office/drawing/2014/main" id="{37F3A760-EE34-C8A5-89C3-5467A9BC0CA9}"/>
              </a:ext>
            </a:extLst>
          </p:cNvPr>
          <p:cNvSpPr>
            <a:spLocks noGrp="1"/>
          </p:cNvSpPr>
          <p:nvPr>
            <p:ph type="body" sz="quarter" idx="15"/>
          </p:nvPr>
        </p:nvSpPr>
        <p:spPr>
          <a:xfrm>
            <a:off x="3520440" y="1581773"/>
            <a:ext cx="2240280" cy="311175"/>
          </a:xfrm>
        </p:spPr>
        <p:txBody>
          <a:bodyPr wrap="square" anchor="ctr" anchorCtr="0">
            <a:spAutoFit/>
          </a:bodyPr>
          <a:lstStyle>
            <a:lvl1pPr marL="0" indent="0">
              <a:buNone/>
              <a:defRPr sz="1400" b="1">
                <a:solidFill>
                  <a:schemeClr val="bg1"/>
                </a:solidFill>
                <a:latin typeface="+mn-lt"/>
              </a:defRPr>
            </a:lvl1pPr>
          </a:lstStyle>
          <a:p>
            <a:pPr lvl="0"/>
            <a:r>
              <a:rPr lang="en-GB"/>
              <a:t>Click to edit Master text styles</a:t>
            </a:r>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3520440" y="2103120"/>
            <a:ext cx="2240280" cy="4023360"/>
          </a:xfrm>
        </p:spPr>
        <p:txBody>
          <a:bodyPr/>
          <a:lstStyle>
            <a:lvl1pPr>
              <a:defRPr>
                <a:solidFill>
                  <a:schemeClr val="bg1"/>
                </a:solidFill>
              </a:defRPr>
            </a:lvl1pPr>
          </a:lstStyle>
          <a:p>
            <a:r>
              <a:rPr lang="en-GB"/>
              <a:t>Click icon to add picture</a:t>
            </a:r>
            <a:endParaRPr lang="en-US"/>
          </a:p>
        </p:txBody>
      </p:sp>
      <p:sp>
        <p:nvSpPr>
          <p:cNvPr id="6" name="Text Placeholder 3">
            <a:extLst>
              <a:ext uri="{FF2B5EF4-FFF2-40B4-BE49-F238E27FC236}">
                <a16:creationId xmlns:a16="http://schemas.microsoft.com/office/drawing/2014/main" id="{EC84D014-5A6E-8592-C6D8-45C3986A87F8}"/>
              </a:ext>
            </a:extLst>
          </p:cNvPr>
          <p:cNvSpPr>
            <a:spLocks noGrp="1"/>
          </p:cNvSpPr>
          <p:nvPr>
            <p:ph type="body" sz="quarter" idx="16"/>
          </p:nvPr>
        </p:nvSpPr>
        <p:spPr>
          <a:xfrm>
            <a:off x="6431280" y="1581773"/>
            <a:ext cx="2240280" cy="311175"/>
          </a:xfrm>
        </p:spPr>
        <p:txBody>
          <a:bodyPr wrap="square" anchor="ctr" anchorCtr="0">
            <a:spAutoFit/>
          </a:bodyPr>
          <a:lstStyle>
            <a:lvl1pPr marL="0" indent="0">
              <a:buNone/>
              <a:defRPr sz="1400" b="1">
                <a:solidFill>
                  <a:schemeClr val="bg1"/>
                </a:solidFill>
                <a:latin typeface="+mn-lt"/>
              </a:defRPr>
            </a:lvl1pPr>
          </a:lstStyle>
          <a:p>
            <a:pPr lvl="0"/>
            <a:r>
              <a:rPr lang="en-GB"/>
              <a:t>Click to edit Master text styles</a:t>
            </a:r>
          </a:p>
        </p:txBody>
      </p:sp>
      <p:sp>
        <p:nvSpPr>
          <p:cNvPr id="12" name="Picture Placeholder 11">
            <a:extLst>
              <a:ext uri="{FF2B5EF4-FFF2-40B4-BE49-F238E27FC236}">
                <a16:creationId xmlns:a16="http://schemas.microsoft.com/office/drawing/2014/main" id="{292A0C94-CCCD-1ACE-EE3F-3AAA7DAFC52F}"/>
              </a:ext>
            </a:extLst>
          </p:cNvPr>
          <p:cNvSpPr>
            <a:spLocks noGrp="1"/>
          </p:cNvSpPr>
          <p:nvPr>
            <p:ph type="pic" sz="quarter" idx="12"/>
          </p:nvPr>
        </p:nvSpPr>
        <p:spPr>
          <a:xfrm>
            <a:off x="6431280" y="2103120"/>
            <a:ext cx="2240280" cy="4023360"/>
          </a:xfrm>
        </p:spPr>
        <p:txBody>
          <a:bodyPr/>
          <a:lstStyle>
            <a:lvl1pPr>
              <a:defRPr>
                <a:solidFill>
                  <a:schemeClr val="bg1"/>
                </a:solidFill>
              </a:defRPr>
            </a:lvl1pPr>
          </a:lstStyle>
          <a:p>
            <a:r>
              <a:rPr lang="en-GB"/>
              <a:t>Click icon to add picture</a:t>
            </a:r>
            <a:endParaRPr lang="en-US"/>
          </a:p>
        </p:txBody>
      </p:sp>
      <p:sp>
        <p:nvSpPr>
          <p:cNvPr id="7" name="Text Placeholder 3">
            <a:extLst>
              <a:ext uri="{FF2B5EF4-FFF2-40B4-BE49-F238E27FC236}">
                <a16:creationId xmlns:a16="http://schemas.microsoft.com/office/drawing/2014/main" id="{EBE0941F-EC84-108F-647A-726CB13FD000}"/>
              </a:ext>
            </a:extLst>
          </p:cNvPr>
          <p:cNvSpPr>
            <a:spLocks noGrp="1"/>
          </p:cNvSpPr>
          <p:nvPr>
            <p:ph type="body" sz="quarter" idx="17"/>
          </p:nvPr>
        </p:nvSpPr>
        <p:spPr>
          <a:xfrm>
            <a:off x="9342120" y="1581773"/>
            <a:ext cx="2240280" cy="311175"/>
          </a:xfrm>
        </p:spPr>
        <p:txBody>
          <a:bodyPr wrap="square" anchor="ctr" anchorCtr="0">
            <a:spAutoFit/>
          </a:bodyPr>
          <a:lstStyle>
            <a:lvl1pPr marL="0" indent="0">
              <a:buNone/>
              <a:defRPr sz="1400" b="1">
                <a:solidFill>
                  <a:schemeClr val="bg1"/>
                </a:solidFill>
                <a:latin typeface="+mn-lt"/>
              </a:defRPr>
            </a:lvl1pPr>
          </a:lstStyle>
          <a:p>
            <a:pPr lvl="0"/>
            <a:r>
              <a:rPr lang="en-GB"/>
              <a:t>Click to edit Master text styles</a:t>
            </a:r>
          </a:p>
        </p:txBody>
      </p:sp>
      <p:sp>
        <p:nvSpPr>
          <p:cNvPr id="4" name="Picture Placeholder 11">
            <a:extLst>
              <a:ext uri="{FF2B5EF4-FFF2-40B4-BE49-F238E27FC236}">
                <a16:creationId xmlns:a16="http://schemas.microsoft.com/office/drawing/2014/main" id="{273AE085-219F-7944-7266-65BE5ACA42F8}"/>
              </a:ext>
            </a:extLst>
          </p:cNvPr>
          <p:cNvSpPr>
            <a:spLocks noGrp="1"/>
          </p:cNvSpPr>
          <p:nvPr>
            <p:ph type="pic" sz="quarter" idx="13"/>
          </p:nvPr>
        </p:nvSpPr>
        <p:spPr>
          <a:xfrm>
            <a:off x="9342120" y="2103120"/>
            <a:ext cx="2240280" cy="4023360"/>
          </a:xfrm>
        </p:spPr>
        <p:txBody>
          <a:bodyPr/>
          <a:lstStyle>
            <a:lvl1pPr>
              <a:defRPr>
                <a:solidFill>
                  <a:schemeClr val="bg1"/>
                </a:solidFill>
              </a:defRPr>
            </a:lvl1pPr>
          </a:lstStyle>
          <a:p>
            <a:r>
              <a:rPr lang="en-GB"/>
              <a:t>Click icon to add picture</a:t>
            </a:r>
            <a:endParaRPr lang="en-US"/>
          </a:p>
        </p:txBody>
      </p:sp>
      <p:sp>
        <p:nvSpPr>
          <p:cNvPr id="11" name="Footer Placeholder 10">
            <a:extLst>
              <a:ext uri="{FF2B5EF4-FFF2-40B4-BE49-F238E27FC236}">
                <a16:creationId xmlns:a16="http://schemas.microsoft.com/office/drawing/2014/main" id="{C8D57720-7135-4F3C-DEEA-C27247DB4D14}"/>
              </a:ext>
            </a:extLst>
          </p:cNvPr>
          <p:cNvSpPr>
            <a:spLocks noGrp="1"/>
          </p:cNvSpPr>
          <p:nvPr>
            <p:ph type="ftr" sz="quarter" idx="19"/>
          </p:nvPr>
        </p:nvSpPr>
        <p:spPr/>
        <p:txBody>
          <a:bodyPr/>
          <a:lstStyle>
            <a:lvl1pPr>
              <a:defRPr>
                <a:solidFill>
                  <a:srgbClr val="BEBEBE"/>
                </a:solidFill>
              </a:defRPr>
            </a:lvl1pPr>
          </a:lstStyle>
          <a:p>
            <a:endParaRPr lang="en-US"/>
          </a:p>
        </p:txBody>
      </p:sp>
      <p:sp>
        <p:nvSpPr>
          <p:cNvPr id="14" name="Copyright">
            <a:extLst>
              <a:ext uri="{FF2B5EF4-FFF2-40B4-BE49-F238E27FC236}">
                <a16:creationId xmlns:a16="http://schemas.microsoft.com/office/drawing/2014/main" id="{5BFC7988-7FAA-398C-930C-E596D1C799AC}"/>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13" name="Slide Number Placeholder 12">
            <a:extLst>
              <a:ext uri="{FF2B5EF4-FFF2-40B4-BE49-F238E27FC236}">
                <a16:creationId xmlns:a16="http://schemas.microsoft.com/office/drawing/2014/main" id="{778E7BE0-DA47-ECEF-0F48-3164312A54CC}"/>
              </a:ext>
            </a:extLst>
          </p:cNvPr>
          <p:cNvSpPr>
            <a:spLocks noGrp="1"/>
          </p:cNvSpPr>
          <p:nvPr>
            <p:ph type="sldNum" sz="quarter" idx="20"/>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9" name="Date Placeholder 8">
            <a:extLst>
              <a:ext uri="{FF2B5EF4-FFF2-40B4-BE49-F238E27FC236}">
                <a16:creationId xmlns:a16="http://schemas.microsoft.com/office/drawing/2014/main" id="{D115E1D6-9D19-3D32-1DF3-6D23F19EFA7D}"/>
              </a:ext>
            </a:extLst>
          </p:cNvPr>
          <p:cNvSpPr>
            <a:spLocks noGrp="1"/>
          </p:cNvSpPr>
          <p:nvPr>
            <p:ph type="dt" sz="half" idx="18"/>
          </p:nvPr>
        </p:nvSpPr>
        <p:spPr/>
        <p:txBody>
          <a:bodyPr/>
          <a:lstStyle/>
          <a:p>
            <a:fld id="{C3A5FDA7-3BA9-4E16-ABA0-3A8FCF7624A5}" type="datetime1">
              <a:rPr lang="en-US" smtClean="0"/>
              <a:t>12/16/25</a:t>
            </a:fld>
            <a:endParaRPr lang="en-US"/>
          </a:p>
        </p:txBody>
      </p:sp>
    </p:spTree>
    <p:extLst>
      <p:ext uri="{BB962C8B-B14F-4D97-AF65-F5344CB8AC3E}">
        <p14:creationId xmlns:p14="http://schemas.microsoft.com/office/powerpoint/2010/main" val="364400512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Five Columns - Photo and Title Dark">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Text Placeholder 1">
            <a:extLst>
              <a:ext uri="{FF2B5EF4-FFF2-40B4-BE49-F238E27FC236}">
                <a16:creationId xmlns:a16="http://schemas.microsoft.com/office/drawing/2014/main" id="{C2F326F4-6AE1-8C74-A50F-7DF9054A0B23}"/>
              </a:ext>
            </a:extLst>
          </p:cNvPr>
          <p:cNvSpPr>
            <a:spLocks noGrp="1"/>
          </p:cNvSpPr>
          <p:nvPr>
            <p:ph type="body" sz="quarter" idx="14"/>
          </p:nvPr>
        </p:nvSpPr>
        <p:spPr>
          <a:xfrm>
            <a:off x="609600" y="1581773"/>
            <a:ext cx="1828800" cy="311175"/>
          </a:xfrm>
        </p:spPr>
        <p:txBody>
          <a:bodyPr wrap="square" anchor="ctr" anchorCtr="0">
            <a:spAutoFit/>
          </a:bodyPr>
          <a:lstStyle>
            <a:lvl1pPr marL="0" indent="0">
              <a:buNone/>
              <a:defRPr sz="1400" b="1">
                <a:solidFill>
                  <a:schemeClr val="bg1"/>
                </a:solidFill>
                <a:latin typeface="+mn-lt"/>
              </a:defRPr>
            </a:lvl1pPr>
          </a:lstStyle>
          <a:p>
            <a:pPr lvl="0"/>
            <a:r>
              <a:rPr lang="en-GB"/>
              <a:t>Click to edit Master text styles</a:t>
            </a:r>
          </a:p>
        </p:txBody>
      </p:sp>
      <p:sp>
        <p:nvSpPr>
          <p:cNvPr id="8" name="Picture Placeholder 1">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2103120"/>
            <a:ext cx="1828800" cy="4023360"/>
          </a:xfrm>
        </p:spPr>
        <p:txBody>
          <a:bodyPr/>
          <a:lstStyle>
            <a:lvl1pPr>
              <a:defRPr>
                <a:solidFill>
                  <a:schemeClr val="bg1"/>
                </a:solidFill>
              </a:defRPr>
            </a:lvl1pPr>
          </a:lstStyle>
          <a:p>
            <a:r>
              <a:rPr lang="en-GB"/>
              <a:t>Click icon to add picture</a:t>
            </a:r>
            <a:endParaRPr lang="en-US"/>
          </a:p>
        </p:txBody>
      </p:sp>
      <p:sp>
        <p:nvSpPr>
          <p:cNvPr id="5" name="Text Placeholder 2">
            <a:extLst>
              <a:ext uri="{FF2B5EF4-FFF2-40B4-BE49-F238E27FC236}">
                <a16:creationId xmlns:a16="http://schemas.microsoft.com/office/drawing/2014/main" id="{37F3A760-EE34-C8A5-89C3-5467A9BC0CA9}"/>
              </a:ext>
            </a:extLst>
          </p:cNvPr>
          <p:cNvSpPr>
            <a:spLocks noGrp="1"/>
          </p:cNvSpPr>
          <p:nvPr>
            <p:ph type="body" sz="quarter" idx="15"/>
          </p:nvPr>
        </p:nvSpPr>
        <p:spPr>
          <a:xfrm>
            <a:off x="2895600" y="1581773"/>
            <a:ext cx="1828800" cy="311175"/>
          </a:xfrm>
        </p:spPr>
        <p:txBody>
          <a:bodyPr wrap="square" anchor="ctr" anchorCtr="0">
            <a:spAutoFit/>
          </a:bodyPr>
          <a:lstStyle>
            <a:lvl1pPr marL="0" indent="0">
              <a:buNone/>
              <a:defRPr sz="1400" b="1">
                <a:solidFill>
                  <a:schemeClr val="bg1"/>
                </a:solidFill>
                <a:latin typeface="+mn-lt"/>
              </a:defRPr>
            </a:lvl1pPr>
          </a:lstStyle>
          <a:p>
            <a:pPr lvl="0"/>
            <a:r>
              <a:rPr lang="en-GB"/>
              <a:t>Click to edit Master text styles</a:t>
            </a:r>
          </a:p>
        </p:txBody>
      </p:sp>
      <p:sp>
        <p:nvSpPr>
          <p:cNvPr id="10" name="Picture Placeholder 2">
            <a:extLst>
              <a:ext uri="{FF2B5EF4-FFF2-40B4-BE49-F238E27FC236}">
                <a16:creationId xmlns:a16="http://schemas.microsoft.com/office/drawing/2014/main" id="{A160F384-0CC4-8E1E-C546-28F7B7D6B282}"/>
              </a:ext>
            </a:extLst>
          </p:cNvPr>
          <p:cNvSpPr>
            <a:spLocks noGrp="1"/>
          </p:cNvSpPr>
          <p:nvPr>
            <p:ph type="pic" sz="quarter" idx="11"/>
          </p:nvPr>
        </p:nvSpPr>
        <p:spPr>
          <a:xfrm>
            <a:off x="2895600" y="2103120"/>
            <a:ext cx="1828800" cy="4023360"/>
          </a:xfrm>
        </p:spPr>
        <p:txBody>
          <a:bodyPr/>
          <a:lstStyle>
            <a:lvl1pPr>
              <a:defRPr>
                <a:solidFill>
                  <a:schemeClr val="bg1"/>
                </a:solidFill>
              </a:defRPr>
            </a:lvl1pPr>
          </a:lstStyle>
          <a:p>
            <a:r>
              <a:rPr lang="en-GB"/>
              <a:t>Click icon to add picture</a:t>
            </a:r>
            <a:endParaRPr lang="en-US"/>
          </a:p>
        </p:txBody>
      </p:sp>
      <p:sp>
        <p:nvSpPr>
          <p:cNvPr id="6" name="Text Placeholder 3">
            <a:extLst>
              <a:ext uri="{FF2B5EF4-FFF2-40B4-BE49-F238E27FC236}">
                <a16:creationId xmlns:a16="http://schemas.microsoft.com/office/drawing/2014/main" id="{EC84D014-5A6E-8592-C6D8-45C3986A87F8}"/>
              </a:ext>
            </a:extLst>
          </p:cNvPr>
          <p:cNvSpPr>
            <a:spLocks noGrp="1"/>
          </p:cNvSpPr>
          <p:nvPr>
            <p:ph type="body" sz="quarter" idx="16"/>
          </p:nvPr>
        </p:nvSpPr>
        <p:spPr>
          <a:xfrm>
            <a:off x="5181600" y="1581773"/>
            <a:ext cx="1828800" cy="311175"/>
          </a:xfrm>
        </p:spPr>
        <p:txBody>
          <a:bodyPr wrap="square" anchor="ctr" anchorCtr="0">
            <a:spAutoFit/>
          </a:bodyPr>
          <a:lstStyle>
            <a:lvl1pPr marL="0" indent="0">
              <a:buNone/>
              <a:defRPr sz="1400" b="1">
                <a:solidFill>
                  <a:schemeClr val="bg1"/>
                </a:solidFill>
                <a:latin typeface="+mn-lt"/>
              </a:defRPr>
            </a:lvl1pPr>
          </a:lstStyle>
          <a:p>
            <a:pPr lvl="0"/>
            <a:r>
              <a:rPr lang="en-GB"/>
              <a:t>Click to edit Master text styles</a:t>
            </a:r>
          </a:p>
        </p:txBody>
      </p:sp>
      <p:sp>
        <p:nvSpPr>
          <p:cNvPr id="12" name="Picture Placeholder 3">
            <a:extLst>
              <a:ext uri="{FF2B5EF4-FFF2-40B4-BE49-F238E27FC236}">
                <a16:creationId xmlns:a16="http://schemas.microsoft.com/office/drawing/2014/main" id="{292A0C94-CCCD-1ACE-EE3F-3AAA7DAFC52F}"/>
              </a:ext>
            </a:extLst>
          </p:cNvPr>
          <p:cNvSpPr>
            <a:spLocks noGrp="1"/>
          </p:cNvSpPr>
          <p:nvPr>
            <p:ph type="pic" sz="quarter" idx="12"/>
          </p:nvPr>
        </p:nvSpPr>
        <p:spPr>
          <a:xfrm>
            <a:off x="5181600" y="2103120"/>
            <a:ext cx="1828800" cy="4023360"/>
          </a:xfrm>
        </p:spPr>
        <p:txBody>
          <a:bodyPr/>
          <a:lstStyle>
            <a:lvl1pPr>
              <a:defRPr>
                <a:solidFill>
                  <a:schemeClr val="bg1"/>
                </a:solidFill>
              </a:defRPr>
            </a:lvl1pPr>
          </a:lstStyle>
          <a:p>
            <a:r>
              <a:rPr lang="en-GB"/>
              <a:t>Click icon to add picture</a:t>
            </a:r>
            <a:endParaRPr lang="en-US"/>
          </a:p>
        </p:txBody>
      </p:sp>
      <p:sp>
        <p:nvSpPr>
          <p:cNvPr id="7" name="Text Placeholder 4">
            <a:extLst>
              <a:ext uri="{FF2B5EF4-FFF2-40B4-BE49-F238E27FC236}">
                <a16:creationId xmlns:a16="http://schemas.microsoft.com/office/drawing/2014/main" id="{EBE0941F-EC84-108F-647A-726CB13FD000}"/>
              </a:ext>
            </a:extLst>
          </p:cNvPr>
          <p:cNvSpPr>
            <a:spLocks noGrp="1"/>
          </p:cNvSpPr>
          <p:nvPr>
            <p:ph type="body" sz="quarter" idx="17"/>
          </p:nvPr>
        </p:nvSpPr>
        <p:spPr>
          <a:xfrm>
            <a:off x="7467600" y="1581773"/>
            <a:ext cx="1828800" cy="311175"/>
          </a:xfrm>
        </p:spPr>
        <p:txBody>
          <a:bodyPr wrap="square" anchor="ctr" anchorCtr="0">
            <a:spAutoFit/>
          </a:bodyPr>
          <a:lstStyle>
            <a:lvl1pPr marL="0" indent="0">
              <a:buNone/>
              <a:defRPr sz="1400" b="1">
                <a:solidFill>
                  <a:schemeClr val="bg1"/>
                </a:solidFill>
                <a:latin typeface="+mn-lt"/>
              </a:defRPr>
            </a:lvl1pPr>
          </a:lstStyle>
          <a:p>
            <a:pPr lvl="0"/>
            <a:r>
              <a:rPr lang="en-GB"/>
              <a:t>Click to edit Master text styles</a:t>
            </a:r>
          </a:p>
        </p:txBody>
      </p:sp>
      <p:sp>
        <p:nvSpPr>
          <p:cNvPr id="4" name="Picture Placeholder 4">
            <a:extLst>
              <a:ext uri="{FF2B5EF4-FFF2-40B4-BE49-F238E27FC236}">
                <a16:creationId xmlns:a16="http://schemas.microsoft.com/office/drawing/2014/main" id="{273AE085-219F-7944-7266-65BE5ACA42F8}"/>
              </a:ext>
            </a:extLst>
          </p:cNvPr>
          <p:cNvSpPr>
            <a:spLocks noGrp="1"/>
          </p:cNvSpPr>
          <p:nvPr>
            <p:ph type="pic" sz="quarter" idx="13"/>
          </p:nvPr>
        </p:nvSpPr>
        <p:spPr>
          <a:xfrm>
            <a:off x="7467600" y="2103120"/>
            <a:ext cx="1828800" cy="4023360"/>
          </a:xfrm>
        </p:spPr>
        <p:txBody>
          <a:bodyPr/>
          <a:lstStyle>
            <a:lvl1pPr>
              <a:defRPr>
                <a:solidFill>
                  <a:schemeClr val="bg1"/>
                </a:solidFill>
              </a:defRPr>
            </a:lvl1pPr>
          </a:lstStyle>
          <a:p>
            <a:r>
              <a:rPr lang="en-GB"/>
              <a:t>Click icon to add picture</a:t>
            </a:r>
            <a:endParaRPr lang="en-US"/>
          </a:p>
        </p:txBody>
      </p:sp>
      <p:sp>
        <p:nvSpPr>
          <p:cNvPr id="15" name="Text Placeholder 5">
            <a:extLst>
              <a:ext uri="{FF2B5EF4-FFF2-40B4-BE49-F238E27FC236}">
                <a16:creationId xmlns:a16="http://schemas.microsoft.com/office/drawing/2014/main" id="{1B1CE22D-7742-2553-0BC5-65F5E18C4787}"/>
              </a:ext>
            </a:extLst>
          </p:cNvPr>
          <p:cNvSpPr>
            <a:spLocks noGrp="1"/>
          </p:cNvSpPr>
          <p:nvPr>
            <p:ph type="body" sz="quarter" idx="21"/>
          </p:nvPr>
        </p:nvSpPr>
        <p:spPr>
          <a:xfrm>
            <a:off x="9753600" y="1581773"/>
            <a:ext cx="1828800" cy="311175"/>
          </a:xfrm>
        </p:spPr>
        <p:txBody>
          <a:bodyPr wrap="square" anchor="ctr" anchorCtr="0">
            <a:spAutoFit/>
          </a:bodyPr>
          <a:lstStyle>
            <a:lvl1pPr marL="0" indent="0">
              <a:buNone/>
              <a:defRPr sz="1400" b="1">
                <a:solidFill>
                  <a:schemeClr val="bg1"/>
                </a:solidFill>
                <a:latin typeface="+mn-lt"/>
              </a:defRPr>
            </a:lvl1pPr>
          </a:lstStyle>
          <a:p>
            <a:pPr lvl="0"/>
            <a:r>
              <a:rPr lang="en-GB"/>
              <a:t>Click to edit Master text styles</a:t>
            </a:r>
          </a:p>
        </p:txBody>
      </p:sp>
      <p:sp>
        <p:nvSpPr>
          <p:cNvPr id="16" name="Picture Placeholder 5">
            <a:extLst>
              <a:ext uri="{FF2B5EF4-FFF2-40B4-BE49-F238E27FC236}">
                <a16:creationId xmlns:a16="http://schemas.microsoft.com/office/drawing/2014/main" id="{04FB2745-7A67-1B1D-6FE0-E5A68CD71D31}"/>
              </a:ext>
            </a:extLst>
          </p:cNvPr>
          <p:cNvSpPr>
            <a:spLocks noGrp="1"/>
          </p:cNvSpPr>
          <p:nvPr>
            <p:ph type="pic" sz="quarter" idx="22"/>
          </p:nvPr>
        </p:nvSpPr>
        <p:spPr>
          <a:xfrm>
            <a:off x="9753600" y="2103120"/>
            <a:ext cx="1828800" cy="4023360"/>
          </a:xfrm>
        </p:spPr>
        <p:txBody>
          <a:bodyPr/>
          <a:lstStyle>
            <a:lvl1pPr>
              <a:defRPr>
                <a:solidFill>
                  <a:schemeClr val="bg1"/>
                </a:solidFill>
              </a:defRPr>
            </a:lvl1pPr>
          </a:lstStyle>
          <a:p>
            <a:r>
              <a:rPr lang="en-GB"/>
              <a:t>Click icon to add picture</a:t>
            </a:r>
            <a:endParaRPr lang="en-US"/>
          </a:p>
        </p:txBody>
      </p:sp>
      <p:sp>
        <p:nvSpPr>
          <p:cNvPr id="11" name="Footer Placeholder 10">
            <a:extLst>
              <a:ext uri="{FF2B5EF4-FFF2-40B4-BE49-F238E27FC236}">
                <a16:creationId xmlns:a16="http://schemas.microsoft.com/office/drawing/2014/main" id="{C8D57720-7135-4F3C-DEEA-C27247DB4D14}"/>
              </a:ext>
            </a:extLst>
          </p:cNvPr>
          <p:cNvSpPr>
            <a:spLocks noGrp="1"/>
          </p:cNvSpPr>
          <p:nvPr>
            <p:ph type="ftr" sz="quarter" idx="19"/>
          </p:nvPr>
        </p:nvSpPr>
        <p:spPr/>
        <p:txBody>
          <a:bodyPr/>
          <a:lstStyle>
            <a:lvl1pPr>
              <a:defRPr>
                <a:solidFill>
                  <a:srgbClr val="BEBEBE"/>
                </a:solidFill>
              </a:defRPr>
            </a:lvl1pPr>
          </a:lstStyle>
          <a:p>
            <a:endParaRPr lang="en-US"/>
          </a:p>
        </p:txBody>
      </p:sp>
      <p:sp>
        <p:nvSpPr>
          <p:cNvPr id="14" name="Copyright">
            <a:extLst>
              <a:ext uri="{FF2B5EF4-FFF2-40B4-BE49-F238E27FC236}">
                <a16:creationId xmlns:a16="http://schemas.microsoft.com/office/drawing/2014/main" id="{5BFC7988-7FAA-398C-930C-E596D1C799AC}"/>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13" name="Slide Number Placeholder 12">
            <a:extLst>
              <a:ext uri="{FF2B5EF4-FFF2-40B4-BE49-F238E27FC236}">
                <a16:creationId xmlns:a16="http://schemas.microsoft.com/office/drawing/2014/main" id="{778E7BE0-DA47-ECEF-0F48-3164312A54CC}"/>
              </a:ext>
            </a:extLst>
          </p:cNvPr>
          <p:cNvSpPr>
            <a:spLocks noGrp="1"/>
          </p:cNvSpPr>
          <p:nvPr>
            <p:ph type="sldNum" sz="quarter" idx="20"/>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9" name="Date Placeholder 8">
            <a:extLst>
              <a:ext uri="{FF2B5EF4-FFF2-40B4-BE49-F238E27FC236}">
                <a16:creationId xmlns:a16="http://schemas.microsoft.com/office/drawing/2014/main" id="{D115E1D6-9D19-3D32-1DF3-6D23F19EFA7D}"/>
              </a:ext>
            </a:extLst>
          </p:cNvPr>
          <p:cNvSpPr>
            <a:spLocks noGrp="1"/>
          </p:cNvSpPr>
          <p:nvPr>
            <p:ph type="dt" sz="half" idx="18"/>
          </p:nvPr>
        </p:nvSpPr>
        <p:spPr/>
        <p:txBody>
          <a:bodyPr/>
          <a:lstStyle/>
          <a:p>
            <a:fld id="{C3A5FDA7-3BA9-4E16-ABA0-3A8FCF7624A5}" type="datetime1">
              <a:rPr lang="en-US" smtClean="0"/>
              <a:t>12/16/25</a:t>
            </a:fld>
            <a:endParaRPr lang="en-US"/>
          </a:p>
        </p:txBody>
      </p:sp>
    </p:spTree>
    <p:extLst>
      <p:ext uri="{BB962C8B-B14F-4D97-AF65-F5344CB8AC3E}">
        <p14:creationId xmlns:p14="http://schemas.microsoft.com/office/powerpoint/2010/main" val="200309016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Grid Dark - 1x1">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1554480"/>
            <a:ext cx="10972800" cy="4572000"/>
          </a:xfrm>
        </p:spPr>
        <p:txBody>
          <a:bodyPr/>
          <a:lstStyle>
            <a:lvl1pPr>
              <a:defRPr sz="2400" baseline="0">
                <a:solidFill>
                  <a:schemeClr val="bg1"/>
                </a:solidFill>
              </a:defRPr>
            </a:lvl1pPr>
          </a:lstStyle>
          <a:p>
            <a:r>
              <a:rPr lang="en-GB"/>
              <a:t>Click icon to add picture</a:t>
            </a:r>
            <a:endParaRPr lang="en-US"/>
          </a:p>
        </p:txBody>
      </p:sp>
      <p:sp>
        <p:nvSpPr>
          <p:cNvPr id="4" name="Footer Placeholder 3">
            <a:extLst>
              <a:ext uri="{FF2B5EF4-FFF2-40B4-BE49-F238E27FC236}">
                <a16:creationId xmlns:a16="http://schemas.microsoft.com/office/drawing/2014/main" id="{7C48FEA5-D82D-FEBA-BC6B-F712F94ADFC4}"/>
              </a:ext>
            </a:extLst>
          </p:cNvPr>
          <p:cNvSpPr>
            <a:spLocks noGrp="1"/>
          </p:cNvSpPr>
          <p:nvPr>
            <p:ph type="ftr" sz="quarter" idx="12"/>
          </p:nvPr>
        </p:nvSpPr>
        <p:spPr/>
        <p:txBody>
          <a:bodyPr/>
          <a:lstStyle>
            <a:lvl1pPr>
              <a:defRPr>
                <a:solidFill>
                  <a:srgbClr val="BEBEBE"/>
                </a:solidFill>
              </a:defRPr>
            </a:lvl1pPr>
          </a:lstStyle>
          <a:p>
            <a:endParaRPr lang="en-US"/>
          </a:p>
        </p:txBody>
      </p:sp>
      <p:sp>
        <p:nvSpPr>
          <p:cNvPr id="6" name="Copyright">
            <a:extLst>
              <a:ext uri="{FF2B5EF4-FFF2-40B4-BE49-F238E27FC236}">
                <a16:creationId xmlns:a16="http://schemas.microsoft.com/office/drawing/2014/main" id="{B0CFD409-FAB4-8D4C-DF26-12899C370EB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5" name="Slide Number Placeholder 4">
            <a:extLst>
              <a:ext uri="{FF2B5EF4-FFF2-40B4-BE49-F238E27FC236}">
                <a16:creationId xmlns:a16="http://schemas.microsoft.com/office/drawing/2014/main" id="{B0CFE176-D609-C102-9210-1A0665ED4036}"/>
              </a:ext>
            </a:extLst>
          </p:cNvPr>
          <p:cNvSpPr>
            <a:spLocks noGrp="1"/>
          </p:cNvSpPr>
          <p:nvPr>
            <p:ph type="sldNum" sz="quarter" idx="13"/>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3" name="Date Placeholder 2">
            <a:extLst>
              <a:ext uri="{FF2B5EF4-FFF2-40B4-BE49-F238E27FC236}">
                <a16:creationId xmlns:a16="http://schemas.microsoft.com/office/drawing/2014/main" id="{84B8EAAE-6B19-EE89-F051-EA38D1ED6443}"/>
              </a:ext>
            </a:extLst>
          </p:cNvPr>
          <p:cNvSpPr>
            <a:spLocks noGrp="1"/>
          </p:cNvSpPr>
          <p:nvPr>
            <p:ph type="dt" sz="half" idx="11"/>
          </p:nvPr>
        </p:nvSpPr>
        <p:spPr/>
        <p:txBody>
          <a:bodyPr/>
          <a:lstStyle/>
          <a:p>
            <a:fld id="{B279301B-1302-4B33-9C57-FD5EA730D9CA}" type="datetime1">
              <a:rPr lang="en-US" smtClean="0"/>
              <a:t>12/16/25</a:t>
            </a:fld>
            <a:endParaRPr lang="en-US"/>
          </a:p>
        </p:txBody>
      </p:sp>
    </p:spTree>
    <p:extLst>
      <p:ext uri="{BB962C8B-B14F-4D97-AF65-F5344CB8AC3E}">
        <p14:creationId xmlns:p14="http://schemas.microsoft.com/office/powerpoint/2010/main" val="701039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Grid Dark - 2x2">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1554480"/>
            <a:ext cx="5486400" cy="2286000"/>
          </a:xfrm>
        </p:spPr>
        <p:txBody>
          <a:bodyPr/>
          <a:lstStyle>
            <a:lvl1pPr>
              <a:defRPr>
                <a:solidFill>
                  <a:schemeClr val="bg1"/>
                </a:solidFill>
              </a:defRPr>
            </a:lvl1pPr>
          </a:lstStyle>
          <a:p>
            <a:r>
              <a:rPr lang="en-GB"/>
              <a:t>Click icon to add picture</a:t>
            </a:r>
            <a:endParaRPr lang="en-US"/>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6096000" y="1554480"/>
            <a:ext cx="5486400" cy="2286000"/>
          </a:xfrm>
        </p:spPr>
        <p:txBody>
          <a:bodyPr/>
          <a:lstStyle>
            <a:lvl1pPr>
              <a:defRPr>
                <a:solidFill>
                  <a:schemeClr val="bg1"/>
                </a:solidFill>
              </a:defRPr>
            </a:lvl1pPr>
          </a:lstStyle>
          <a:p>
            <a:r>
              <a:rPr lang="en-GB"/>
              <a:t>Click icon to add picture</a:t>
            </a:r>
            <a:endParaRPr lang="en-US"/>
          </a:p>
        </p:txBody>
      </p:sp>
      <p:sp>
        <p:nvSpPr>
          <p:cNvPr id="3" name="Picture Placeholder 7">
            <a:extLst>
              <a:ext uri="{FF2B5EF4-FFF2-40B4-BE49-F238E27FC236}">
                <a16:creationId xmlns:a16="http://schemas.microsoft.com/office/drawing/2014/main" id="{92547B6F-C04C-1B8A-023F-2328C702D34B}"/>
              </a:ext>
            </a:extLst>
          </p:cNvPr>
          <p:cNvSpPr>
            <a:spLocks noGrp="1"/>
          </p:cNvSpPr>
          <p:nvPr>
            <p:ph type="pic" sz="quarter" idx="12"/>
          </p:nvPr>
        </p:nvSpPr>
        <p:spPr>
          <a:xfrm>
            <a:off x="609600" y="3840480"/>
            <a:ext cx="5486400" cy="2286000"/>
          </a:xfrm>
        </p:spPr>
        <p:txBody>
          <a:bodyPr/>
          <a:lstStyle>
            <a:lvl1pPr>
              <a:defRPr>
                <a:solidFill>
                  <a:schemeClr val="bg1"/>
                </a:solidFill>
              </a:defRPr>
            </a:lvl1pPr>
          </a:lstStyle>
          <a:p>
            <a:r>
              <a:rPr lang="en-GB"/>
              <a:t>Click icon to add picture</a:t>
            </a:r>
            <a:endParaRPr lang="en-US"/>
          </a:p>
        </p:txBody>
      </p:sp>
      <p:sp>
        <p:nvSpPr>
          <p:cNvPr id="4" name="Picture Placeholder 9">
            <a:extLst>
              <a:ext uri="{FF2B5EF4-FFF2-40B4-BE49-F238E27FC236}">
                <a16:creationId xmlns:a16="http://schemas.microsoft.com/office/drawing/2014/main" id="{23A551AC-B66E-B597-2080-FD4462C44E73}"/>
              </a:ext>
            </a:extLst>
          </p:cNvPr>
          <p:cNvSpPr>
            <a:spLocks noGrp="1"/>
          </p:cNvSpPr>
          <p:nvPr>
            <p:ph type="pic" sz="quarter" idx="13"/>
          </p:nvPr>
        </p:nvSpPr>
        <p:spPr>
          <a:xfrm>
            <a:off x="6096000" y="3840480"/>
            <a:ext cx="5486400" cy="2286000"/>
          </a:xfrm>
        </p:spPr>
        <p:txBody>
          <a:bodyPr/>
          <a:lstStyle>
            <a:lvl1pPr>
              <a:defRPr>
                <a:solidFill>
                  <a:schemeClr val="bg1"/>
                </a:solidFill>
              </a:defRPr>
            </a:lvl1pPr>
          </a:lstStyle>
          <a:p>
            <a:r>
              <a:rPr lang="en-GB"/>
              <a:t>Click icon to add picture</a:t>
            </a:r>
            <a:endParaRPr lang="en-US"/>
          </a:p>
        </p:txBody>
      </p:sp>
      <p:sp>
        <p:nvSpPr>
          <p:cNvPr id="6" name="Footer Placeholder 5">
            <a:extLst>
              <a:ext uri="{FF2B5EF4-FFF2-40B4-BE49-F238E27FC236}">
                <a16:creationId xmlns:a16="http://schemas.microsoft.com/office/drawing/2014/main" id="{B898B94F-08BB-377E-AE6E-61B7A9C9385C}"/>
              </a:ext>
            </a:extLst>
          </p:cNvPr>
          <p:cNvSpPr>
            <a:spLocks noGrp="1"/>
          </p:cNvSpPr>
          <p:nvPr>
            <p:ph type="ftr" sz="quarter" idx="15"/>
          </p:nvPr>
        </p:nvSpPr>
        <p:spPr/>
        <p:txBody>
          <a:bodyPr/>
          <a:lstStyle>
            <a:lvl1pPr>
              <a:defRPr>
                <a:solidFill>
                  <a:srgbClr val="BEBEBE"/>
                </a:solidFill>
              </a:defRPr>
            </a:lvl1pPr>
          </a:lstStyle>
          <a:p>
            <a:endParaRPr lang="en-US"/>
          </a:p>
        </p:txBody>
      </p:sp>
      <p:sp>
        <p:nvSpPr>
          <p:cNvPr id="9" name="Copyright">
            <a:extLst>
              <a:ext uri="{FF2B5EF4-FFF2-40B4-BE49-F238E27FC236}">
                <a16:creationId xmlns:a16="http://schemas.microsoft.com/office/drawing/2014/main" id="{26C5F03B-42F9-6A59-3CCF-50EFC70FE135}"/>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7" name="Slide Number Placeholder 6">
            <a:extLst>
              <a:ext uri="{FF2B5EF4-FFF2-40B4-BE49-F238E27FC236}">
                <a16:creationId xmlns:a16="http://schemas.microsoft.com/office/drawing/2014/main" id="{FE9E0779-5716-A672-960E-6B3AB7CCC543}"/>
              </a:ext>
            </a:extLst>
          </p:cNvPr>
          <p:cNvSpPr>
            <a:spLocks noGrp="1"/>
          </p:cNvSpPr>
          <p:nvPr>
            <p:ph type="sldNum" sz="quarter" idx="16"/>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5" name="Date Placeholder 4">
            <a:extLst>
              <a:ext uri="{FF2B5EF4-FFF2-40B4-BE49-F238E27FC236}">
                <a16:creationId xmlns:a16="http://schemas.microsoft.com/office/drawing/2014/main" id="{87A4B95E-CC09-DA87-F49C-D0FD58732B11}"/>
              </a:ext>
            </a:extLst>
          </p:cNvPr>
          <p:cNvSpPr>
            <a:spLocks noGrp="1"/>
          </p:cNvSpPr>
          <p:nvPr>
            <p:ph type="dt" sz="half" idx="14"/>
          </p:nvPr>
        </p:nvSpPr>
        <p:spPr/>
        <p:txBody>
          <a:bodyPr/>
          <a:lstStyle/>
          <a:p>
            <a:fld id="{9129D3C5-7FDF-4810-8CE7-16EC6383A5D6}" type="datetime1">
              <a:rPr lang="en-US" smtClean="0"/>
              <a:t>12/16/25</a:t>
            </a:fld>
            <a:endParaRPr lang="en-US"/>
          </a:p>
        </p:txBody>
      </p:sp>
    </p:spTree>
    <p:extLst>
      <p:ext uri="{BB962C8B-B14F-4D97-AF65-F5344CB8AC3E}">
        <p14:creationId xmlns:p14="http://schemas.microsoft.com/office/powerpoint/2010/main" val="12009981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Grid Dark - 3x2">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5097-0CFA-61BE-726A-4804164DFADB}"/>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609600" y="1554480"/>
            <a:ext cx="3657600" cy="2286000"/>
          </a:xfrm>
        </p:spPr>
        <p:txBody>
          <a:bodyPr/>
          <a:lstStyle>
            <a:lvl1pPr>
              <a:defRPr>
                <a:solidFill>
                  <a:schemeClr val="bg1"/>
                </a:solidFill>
              </a:defRPr>
            </a:lvl1pPr>
          </a:lstStyle>
          <a:p>
            <a:r>
              <a:rPr lang="en-GB"/>
              <a:t>Click icon to add picture</a:t>
            </a:r>
            <a:endParaRPr lang="en-US"/>
          </a:p>
        </p:txBody>
      </p:sp>
      <p:sp>
        <p:nvSpPr>
          <p:cNvPr id="10" name="Picture Placeholder 9">
            <a:extLst>
              <a:ext uri="{FF2B5EF4-FFF2-40B4-BE49-F238E27FC236}">
                <a16:creationId xmlns:a16="http://schemas.microsoft.com/office/drawing/2014/main" id="{A160F384-0CC4-8E1E-C546-28F7B7D6B282}"/>
              </a:ext>
            </a:extLst>
          </p:cNvPr>
          <p:cNvSpPr>
            <a:spLocks noGrp="1"/>
          </p:cNvSpPr>
          <p:nvPr>
            <p:ph type="pic" sz="quarter" idx="11"/>
          </p:nvPr>
        </p:nvSpPr>
        <p:spPr>
          <a:xfrm>
            <a:off x="4267200" y="1554480"/>
            <a:ext cx="3657600" cy="2286000"/>
          </a:xfrm>
        </p:spPr>
        <p:txBody>
          <a:bodyPr/>
          <a:lstStyle>
            <a:lvl1pPr>
              <a:defRPr>
                <a:solidFill>
                  <a:schemeClr val="bg1"/>
                </a:solidFill>
              </a:defRPr>
            </a:lvl1pPr>
          </a:lstStyle>
          <a:p>
            <a:r>
              <a:rPr lang="en-GB"/>
              <a:t>Click icon to add picture</a:t>
            </a:r>
            <a:endParaRPr lang="en-US"/>
          </a:p>
        </p:txBody>
      </p:sp>
      <p:sp>
        <p:nvSpPr>
          <p:cNvPr id="12" name="Picture Placeholder 11">
            <a:extLst>
              <a:ext uri="{FF2B5EF4-FFF2-40B4-BE49-F238E27FC236}">
                <a16:creationId xmlns:a16="http://schemas.microsoft.com/office/drawing/2014/main" id="{292A0C94-CCCD-1ACE-EE3F-3AAA7DAFC52F}"/>
              </a:ext>
            </a:extLst>
          </p:cNvPr>
          <p:cNvSpPr>
            <a:spLocks noGrp="1"/>
          </p:cNvSpPr>
          <p:nvPr>
            <p:ph type="pic" sz="quarter" idx="12"/>
          </p:nvPr>
        </p:nvSpPr>
        <p:spPr>
          <a:xfrm>
            <a:off x="7924800" y="1554480"/>
            <a:ext cx="3657600" cy="2286000"/>
          </a:xfrm>
        </p:spPr>
        <p:txBody>
          <a:bodyPr/>
          <a:lstStyle>
            <a:lvl1pPr>
              <a:defRPr>
                <a:solidFill>
                  <a:schemeClr val="bg1"/>
                </a:solidFill>
              </a:defRPr>
            </a:lvl1pPr>
          </a:lstStyle>
          <a:p>
            <a:r>
              <a:rPr lang="en-GB"/>
              <a:t>Click icon to add picture</a:t>
            </a:r>
            <a:endParaRPr lang="en-US"/>
          </a:p>
        </p:txBody>
      </p:sp>
      <p:sp>
        <p:nvSpPr>
          <p:cNvPr id="14" name="Picture Placeholder 13">
            <a:extLst>
              <a:ext uri="{FF2B5EF4-FFF2-40B4-BE49-F238E27FC236}">
                <a16:creationId xmlns:a16="http://schemas.microsoft.com/office/drawing/2014/main" id="{1B2B2E44-F595-7BB6-29AF-8641CEDC7AD0}"/>
              </a:ext>
            </a:extLst>
          </p:cNvPr>
          <p:cNvSpPr>
            <a:spLocks noGrp="1"/>
          </p:cNvSpPr>
          <p:nvPr>
            <p:ph type="pic" sz="quarter" idx="13"/>
          </p:nvPr>
        </p:nvSpPr>
        <p:spPr>
          <a:xfrm>
            <a:off x="609600" y="3840480"/>
            <a:ext cx="3657600" cy="2286000"/>
          </a:xfrm>
        </p:spPr>
        <p:txBody>
          <a:bodyPr/>
          <a:lstStyle>
            <a:lvl1pPr>
              <a:defRPr>
                <a:solidFill>
                  <a:schemeClr val="bg1"/>
                </a:solidFill>
              </a:defRPr>
            </a:lvl1pPr>
          </a:lstStyle>
          <a:p>
            <a:r>
              <a:rPr lang="en-GB"/>
              <a:t>Click icon to add picture</a:t>
            </a:r>
            <a:endParaRPr lang="en-US"/>
          </a:p>
        </p:txBody>
      </p:sp>
      <p:sp>
        <p:nvSpPr>
          <p:cNvPr id="16" name="Picture Placeholder 15">
            <a:extLst>
              <a:ext uri="{FF2B5EF4-FFF2-40B4-BE49-F238E27FC236}">
                <a16:creationId xmlns:a16="http://schemas.microsoft.com/office/drawing/2014/main" id="{9F1FEECA-D863-9A52-B628-DC29A5E3A3FF}"/>
              </a:ext>
            </a:extLst>
          </p:cNvPr>
          <p:cNvSpPr>
            <a:spLocks noGrp="1"/>
          </p:cNvSpPr>
          <p:nvPr>
            <p:ph type="pic" sz="quarter" idx="14"/>
          </p:nvPr>
        </p:nvSpPr>
        <p:spPr>
          <a:xfrm>
            <a:off x="4267200" y="3840480"/>
            <a:ext cx="3657600" cy="2286000"/>
          </a:xfrm>
        </p:spPr>
        <p:txBody>
          <a:bodyPr/>
          <a:lstStyle>
            <a:lvl1pPr>
              <a:defRPr>
                <a:solidFill>
                  <a:schemeClr val="bg1"/>
                </a:solidFill>
              </a:defRPr>
            </a:lvl1pPr>
          </a:lstStyle>
          <a:p>
            <a:r>
              <a:rPr lang="en-GB"/>
              <a:t>Click icon to add picture</a:t>
            </a:r>
            <a:endParaRPr lang="en-US"/>
          </a:p>
        </p:txBody>
      </p:sp>
      <p:sp>
        <p:nvSpPr>
          <p:cNvPr id="18" name="Picture Placeholder 17">
            <a:extLst>
              <a:ext uri="{FF2B5EF4-FFF2-40B4-BE49-F238E27FC236}">
                <a16:creationId xmlns:a16="http://schemas.microsoft.com/office/drawing/2014/main" id="{5C1A3846-D263-B994-2288-4A3F6F2CC788}"/>
              </a:ext>
            </a:extLst>
          </p:cNvPr>
          <p:cNvSpPr>
            <a:spLocks noGrp="1"/>
          </p:cNvSpPr>
          <p:nvPr>
            <p:ph type="pic" sz="quarter" idx="15"/>
          </p:nvPr>
        </p:nvSpPr>
        <p:spPr>
          <a:xfrm>
            <a:off x="7924800" y="3840480"/>
            <a:ext cx="3657600" cy="2286000"/>
          </a:xfrm>
        </p:spPr>
        <p:txBody>
          <a:bodyPr/>
          <a:lstStyle>
            <a:lvl1pPr>
              <a:defRPr>
                <a:solidFill>
                  <a:schemeClr val="bg1"/>
                </a:solidFill>
              </a:defRPr>
            </a:lvl1pPr>
          </a:lstStyle>
          <a:p>
            <a:r>
              <a:rPr lang="en-GB"/>
              <a:t>Click icon to add picture</a:t>
            </a:r>
            <a:endParaRPr lang="en-US"/>
          </a:p>
        </p:txBody>
      </p:sp>
      <p:sp>
        <p:nvSpPr>
          <p:cNvPr id="4" name="Footer Placeholder 3">
            <a:extLst>
              <a:ext uri="{FF2B5EF4-FFF2-40B4-BE49-F238E27FC236}">
                <a16:creationId xmlns:a16="http://schemas.microsoft.com/office/drawing/2014/main" id="{96672CA8-A577-174B-FB2C-9B4EB53A3132}"/>
              </a:ext>
            </a:extLst>
          </p:cNvPr>
          <p:cNvSpPr>
            <a:spLocks noGrp="1"/>
          </p:cNvSpPr>
          <p:nvPr>
            <p:ph type="ftr" sz="quarter" idx="17"/>
          </p:nvPr>
        </p:nvSpPr>
        <p:spPr/>
        <p:txBody>
          <a:bodyPr/>
          <a:lstStyle>
            <a:lvl1pPr>
              <a:defRPr>
                <a:solidFill>
                  <a:srgbClr val="BEBEBE"/>
                </a:solidFill>
              </a:defRPr>
            </a:lvl1pPr>
          </a:lstStyle>
          <a:p>
            <a:endParaRPr lang="en-US"/>
          </a:p>
        </p:txBody>
      </p:sp>
      <p:sp>
        <p:nvSpPr>
          <p:cNvPr id="6" name="Copyright">
            <a:extLst>
              <a:ext uri="{FF2B5EF4-FFF2-40B4-BE49-F238E27FC236}">
                <a16:creationId xmlns:a16="http://schemas.microsoft.com/office/drawing/2014/main" id="{48D13397-FD3B-0770-09A4-C48DDFDB7AB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5" name="Slide Number Placeholder 4">
            <a:extLst>
              <a:ext uri="{FF2B5EF4-FFF2-40B4-BE49-F238E27FC236}">
                <a16:creationId xmlns:a16="http://schemas.microsoft.com/office/drawing/2014/main" id="{F36042B7-6E1D-C52E-AA27-9C2FF0C0DD20}"/>
              </a:ext>
            </a:extLst>
          </p:cNvPr>
          <p:cNvSpPr>
            <a:spLocks noGrp="1"/>
          </p:cNvSpPr>
          <p:nvPr>
            <p:ph type="sldNum" sz="quarter" idx="18"/>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3" name="Date Placeholder 2">
            <a:extLst>
              <a:ext uri="{FF2B5EF4-FFF2-40B4-BE49-F238E27FC236}">
                <a16:creationId xmlns:a16="http://schemas.microsoft.com/office/drawing/2014/main" id="{3F2CB33B-0DFA-0E46-569E-3A30D639B586}"/>
              </a:ext>
            </a:extLst>
          </p:cNvPr>
          <p:cNvSpPr>
            <a:spLocks noGrp="1"/>
          </p:cNvSpPr>
          <p:nvPr>
            <p:ph type="dt" sz="half" idx="16"/>
          </p:nvPr>
        </p:nvSpPr>
        <p:spPr/>
        <p:txBody>
          <a:bodyPr/>
          <a:lstStyle/>
          <a:p>
            <a:fld id="{5B90D5A5-4AEE-444F-B6C9-C3F1538FF45D}" type="datetime1">
              <a:rPr lang="en-US" smtClean="0"/>
              <a:t>12/16/25</a:t>
            </a:fld>
            <a:endParaRPr lang="en-US"/>
          </a:p>
        </p:txBody>
      </p:sp>
    </p:spTree>
    <p:extLst>
      <p:ext uri="{BB962C8B-B14F-4D97-AF65-F5344CB8AC3E}">
        <p14:creationId xmlns:p14="http://schemas.microsoft.com/office/powerpoint/2010/main" val="154407841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Grid Dark - 8x4">
    <p:bg>
      <p:bgPr>
        <a:solidFill>
          <a:srgbClr val="00000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6" name="Rectangle 5">
            <a:extLst>
              <a:ext uri="{FF2B5EF4-FFF2-40B4-BE49-F238E27FC236}">
                <a16:creationId xmlns:a16="http://schemas.microsoft.com/office/drawing/2014/main" id="{97BAA268-608E-203C-7A51-367C326D1570}"/>
              </a:ext>
            </a:extLst>
          </p:cNvPr>
          <p:cNvSpPr/>
          <p:nvPr userDrawn="1"/>
        </p:nvSpPr>
        <p:spPr>
          <a:xfrm>
            <a:off x="60960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4" name="Rectangle 13">
            <a:extLst>
              <a:ext uri="{FF2B5EF4-FFF2-40B4-BE49-F238E27FC236}">
                <a16:creationId xmlns:a16="http://schemas.microsoft.com/office/drawing/2014/main" id="{F39E7C4E-A950-5E7D-A0C2-FCEFEEFFD63B}"/>
              </a:ext>
            </a:extLst>
          </p:cNvPr>
          <p:cNvSpPr/>
          <p:nvPr userDrawn="1"/>
        </p:nvSpPr>
        <p:spPr>
          <a:xfrm>
            <a:off x="199588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5" name="Rectangle 14">
            <a:extLst>
              <a:ext uri="{FF2B5EF4-FFF2-40B4-BE49-F238E27FC236}">
                <a16:creationId xmlns:a16="http://schemas.microsoft.com/office/drawing/2014/main" id="{1A28CC5C-6C7A-E3B3-012C-E9C0432BE08E}"/>
              </a:ext>
            </a:extLst>
          </p:cNvPr>
          <p:cNvSpPr/>
          <p:nvPr userDrawn="1"/>
        </p:nvSpPr>
        <p:spPr>
          <a:xfrm>
            <a:off x="338216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6" name="Rectangle 15">
            <a:extLst>
              <a:ext uri="{FF2B5EF4-FFF2-40B4-BE49-F238E27FC236}">
                <a16:creationId xmlns:a16="http://schemas.microsoft.com/office/drawing/2014/main" id="{F03573D4-E54C-C99F-F61B-CBC21CA91EED}"/>
              </a:ext>
            </a:extLst>
          </p:cNvPr>
          <p:cNvSpPr/>
          <p:nvPr userDrawn="1"/>
        </p:nvSpPr>
        <p:spPr>
          <a:xfrm>
            <a:off x="476844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7" name="Rectangle 16">
            <a:extLst>
              <a:ext uri="{FF2B5EF4-FFF2-40B4-BE49-F238E27FC236}">
                <a16:creationId xmlns:a16="http://schemas.microsoft.com/office/drawing/2014/main" id="{B916B734-342F-9A1D-45D0-D102A3F8E11C}"/>
              </a:ext>
            </a:extLst>
          </p:cNvPr>
          <p:cNvSpPr/>
          <p:nvPr userDrawn="1"/>
        </p:nvSpPr>
        <p:spPr>
          <a:xfrm>
            <a:off x="615472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8" name="Rectangle 17">
            <a:extLst>
              <a:ext uri="{FF2B5EF4-FFF2-40B4-BE49-F238E27FC236}">
                <a16:creationId xmlns:a16="http://schemas.microsoft.com/office/drawing/2014/main" id="{FEAC3299-D9CC-DB39-2D3B-3F38400729B6}"/>
              </a:ext>
            </a:extLst>
          </p:cNvPr>
          <p:cNvSpPr/>
          <p:nvPr userDrawn="1"/>
        </p:nvSpPr>
        <p:spPr>
          <a:xfrm>
            <a:off x="754100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9" name="Rectangle 18">
            <a:extLst>
              <a:ext uri="{FF2B5EF4-FFF2-40B4-BE49-F238E27FC236}">
                <a16:creationId xmlns:a16="http://schemas.microsoft.com/office/drawing/2014/main" id="{1FB7A0D9-63D4-923F-0B2C-2241DA938B85}"/>
              </a:ext>
            </a:extLst>
          </p:cNvPr>
          <p:cNvSpPr/>
          <p:nvPr userDrawn="1"/>
        </p:nvSpPr>
        <p:spPr>
          <a:xfrm>
            <a:off x="8927280"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0" name="Rectangle 19">
            <a:extLst>
              <a:ext uri="{FF2B5EF4-FFF2-40B4-BE49-F238E27FC236}">
                <a16:creationId xmlns:a16="http://schemas.microsoft.com/office/drawing/2014/main" id="{E5BBB5FA-838E-2F55-A783-CE18CFB555D4}"/>
              </a:ext>
            </a:extLst>
          </p:cNvPr>
          <p:cNvSpPr/>
          <p:nvPr userDrawn="1"/>
        </p:nvSpPr>
        <p:spPr>
          <a:xfrm>
            <a:off x="10313559" y="133432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1" name="Rectangle 20">
            <a:extLst>
              <a:ext uri="{FF2B5EF4-FFF2-40B4-BE49-F238E27FC236}">
                <a16:creationId xmlns:a16="http://schemas.microsoft.com/office/drawing/2014/main" id="{66E21CC9-8607-D4B4-0A69-84E115EA1B4E}"/>
              </a:ext>
            </a:extLst>
          </p:cNvPr>
          <p:cNvSpPr/>
          <p:nvPr userDrawn="1"/>
        </p:nvSpPr>
        <p:spPr>
          <a:xfrm>
            <a:off x="60960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2" name="Rectangle 21">
            <a:extLst>
              <a:ext uri="{FF2B5EF4-FFF2-40B4-BE49-F238E27FC236}">
                <a16:creationId xmlns:a16="http://schemas.microsoft.com/office/drawing/2014/main" id="{BBA79D0A-A70C-E894-177D-EECF5FA284B5}"/>
              </a:ext>
            </a:extLst>
          </p:cNvPr>
          <p:cNvSpPr/>
          <p:nvPr userDrawn="1"/>
        </p:nvSpPr>
        <p:spPr>
          <a:xfrm>
            <a:off x="199588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3" name="Rectangle 22">
            <a:extLst>
              <a:ext uri="{FF2B5EF4-FFF2-40B4-BE49-F238E27FC236}">
                <a16:creationId xmlns:a16="http://schemas.microsoft.com/office/drawing/2014/main" id="{3BA566EE-102B-BAE0-3B43-462B12F42154}"/>
              </a:ext>
            </a:extLst>
          </p:cNvPr>
          <p:cNvSpPr/>
          <p:nvPr userDrawn="1"/>
        </p:nvSpPr>
        <p:spPr>
          <a:xfrm>
            <a:off x="338216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4" name="Rectangle 23">
            <a:extLst>
              <a:ext uri="{FF2B5EF4-FFF2-40B4-BE49-F238E27FC236}">
                <a16:creationId xmlns:a16="http://schemas.microsoft.com/office/drawing/2014/main" id="{02A8B909-1FB7-2ECE-4CE5-D4CB1C6BB0CC}"/>
              </a:ext>
            </a:extLst>
          </p:cNvPr>
          <p:cNvSpPr/>
          <p:nvPr userDrawn="1"/>
        </p:nvSpPr>
        <p:spPr>
          <a:xfrm>
            <a:off x="476844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5" name="Rectangle 24">
            <a:extLst>
              <a:ext uri="{FF2B5EF4-FFF2-40B4-BE49-F238E27FC236}">
                <a16:creationId xmlns:a16="http://schemas.microsoft.com/office/drawing/2014/main" id="{6047EF83-4A21-DA0F-C923-796582EDAEED}"/>
              </a:ext>
            </a:extLst>
          </p:cNvPr>
          <p:cNvSpPr/>
          <p:nvPr userDrawn="1"/>
        </p:nvSpPr>
        <p:spPr>
          <a:xfrm>
            <a:off x="615472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6" name="Rectangle 25">
            <a:extLst>
              <a:ext uri="{FF2B5EF4-FFF2-40B4-BE49-F238E27FC236}">
                <a16:creationId xmlns:a16="http://schemas.microsoft.com/office/drawing/2014/main" id="{73B53162-80D6-1DB6-445D-F0BBEB4165AB}"/>
              </a:ext>
            </a:extLst>
          </p:cNvPr>
          <p:cNvSpPr/>
          <p:nvPr userDrawn="1"/>
        </p:nvSpPr>
        <p:spPr>
          <a:xfrm>
            <a:off x="754100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7" name="Rectangle 26">
            <a:extLst>
              <a:ext uri="{FF2B5EF4-FFF2-40B4-BE49-F238E27FC236}">
                <a16:creationId xmlns:a16="http://schemas.microsoft.com/office/drawing/2014/main" id="{8A43A33A-2128-3B66-F13D-BC2C34FC5C9C}"/>
              </a:ext>
            </a:extLst>
          </p:cNvPr>
          <p:cNvSpPr/>
          <p:nvPr userDrawn="1"/>
        </p:nvSpPr>
        <p:spPr>
          <a:xfrm>
            <a:off x="8927280"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8" name="Rectangle 27">
            <a:extLst>
              <a:ext uri="{FF2B5EF4-FFF2-40B4-BE49-F238E27FC236}">
                <a16:creationId xmlns:a16="http://schemas.microsoft.com/office/drawing/2014/main" id="{49562438-B088-47C6-D95D-D104D74DC604}"/>
              </a:ext>
            </a:extLst>
          </p:cNvPr>
          <p:cNvSpPr/>
          <p:nvPr userDrawn="1"/>
        </p:nvSpPr>
        <p:spPr>
          <a:xfrm>
            <a:off x="10313559" y="2608441"/>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29" name="Rectangle 28">
            <a:extLst>
              <a:ext uri="{FF2B5EF4-FFF2-40B4-BE49-F238E27FC236}">
                <a16:creationId xmlns:a16="http://schemas.microsoft.com/office/drawing/2014/main" id="{A8C61161-4E67-459F-36FF-24C259411D06}"/>
              </a:ext>
            </a:extLst>
          </p:cNvPr>
          <p:cNvSpPr/>
          <p:nvPr userDrawn="1"/>
        </p:nvSpPr>
        <p:spPr>
          <a:xfrm>
            <a:off x="60960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0" name="Rectangle 29">
            <a:extLst>
              <a:ext uri="{FF2B5EF4-FFF2-40B4-BE49-F238E27FC236}">
                <a16:creationId xmlns:a16="http://schemas.microsoft.com/office/drawing/2014/main" id="{C875AF7F-E549-C9DD-4BD9-037177E7F735}"/>
              </a:ext>
            </a:extLst>
          </p:cNvPr>
          <p:cNvSpPr/>
          <p:nvPr userDrawn="1"/>
        </p:nvSpPr>
        <p:spPr>
          <a:xfrm>
            <a:off x="199588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1" name="Rectangle 30">
            <a:extLst>
              <a:ext uri="{FF2B5EF4-FFF2-40B4-BE49-F238E27FC236}">
                <a16:creationId xmlns:a16="http://schemas.microsoft.com/office/drawing/2014/main" id="{A2738BA7-9D68-1ED9-04A0-99A171217587}"/>
              </a:ext>
            </a:extLst>
          </p:cNvPr>
          <p:cNvSpPr/>
          <p:nvPr userDrawn="1"/>
        </p:nvSpPr>
        <p:spPr>
          <a:xfrm>
            <a:off x="338216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2" name="Rectangle 31">
            <a:extLst>
              <a:ext uri="{FF2B5EF4-FFF2-40B4-BE49-F238E27FC236}">
                <a16:creationId xmlns:a16="http://schemas.microsoft.com/office/drawing/2014/main" id="{9651B5DB-1CA5-4B88-AC22-BE9FD9798353}"/>
              </a:ext>
            </a:extLst>
          </p:cNvPr>
          <p:cNvSpPr/>
          <p:nvPr userDrawn="1"/>
        </p:nvSpPr>
        <p:spPr>
          <a:xfrm>
            <a:off x="476844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3" name="Rectangle 32">
            <a:extLst>
              <a:ext uri="{FF2B5EF4-FFF2-40B4-BE49-F238E27FC236}">
                <a16:creationId xmlns:a16="http://schemas.microsoft.com/office/drawing/2014/main" id="{B37C6676-9FF0-FCE1-4305-AC9BA6E9220A}"/>
              </a:ext>
            </a:extLst>
          </p:cNvPr>
          <p:cNvSpPr/>
          <p:nvPr userDrawn="1"/>
        </p:nvSpPr>
        <p:spPr>
          <a:xfrm>
            <a:off x="615472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4" name="Rectangle 33">
            <a:extLst>
              <a:ext uri="{FF2B5EF4-FFF2-40B4-BE49-F238E27FC236}">
                <a16:creationId xmlns:a16="http://schemas.microsoft.com/office/drawing/2014/main" id="{FBB257B7-9C16-9561-3AC1-D8314943FC74}"/>
              </a:ext>
            </a:extLst>
          </p:cNvPr>
          <p:cNvSpPr/>
          <p:nvPr userDrawn="1"/>
        </p:nvSpPr>
        <p:spPr>
          <a:xfrm>
            <a:off x="754100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5" name="Rectangle 34">
            <a:extLst>
              <a:ext uri="{FF2B5EF4-FFF2-40B4-BE49-F238E27FC236}">
                <a16:creationId xmlns:a16="http://schemas.microsoft.com/office/drawing/2014/main" id="{9EECCC7F-B9E9-3B8B-6F0D-FAA1040749DF}"/>
              </a:ext>
            </a:extLst>
          </p:cNvPr>
          <p:cNvSpPr/>
          <p:nvPr userDrawn="1"/>
        </p:nvSpPr>
        <p:spPr>
          <a:xfrm>
            <a:off x="8927280"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6" name="Rectangle 35">
            <a:extLst>
              <a:ext uri="{FF2B5EF4-FFF2-40B4-BE49-F238E27FC236}">
                <a16:creationId xmlns:a16="http://schemas.microsoft.com/office/drawing/2014/main" id="{0A1038EB-0E1A-05F1-2DFF-EA052237F7F6}"/>
              </a:ext>
            </a:extLst>
          </p:cNvPr>
          <p:cNvSpPr/>
          <p:nvPr userDrawn="1"/>
        </p:nvSpPr>
        <p:spPr>
          <a:xfrm>
            <a:off x="10313559" y="3882557"/>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7" name="Rectangle 36">
            <a:extLst>
              <a:ext uri="{FF2B5EF4-FFF2-40B4-BE49-F238E27FC236}">
                <a16:creationId xmlns:a16="http://schemas.microsoft.com/office/drawing/2014/main" id="{7AC02E06-B728-D76A-FEAA-446234F0F31F}"/>
              </a:ext>
            </a:extLst>
          </p:cNvPr>
          <p:cNvSpPr/>
          <p:nvPr userDrawn="1"/>
        </p:nvSpPr>
        <p:spPr>
          <a:xfrm>
            <a:off x="60960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8" name="Rectangle 37">
            <a:extLst>
              <a:ext uri="{FF2B5EF4-FFF2-40B4-BE49-F238E27FC236}">
                <a16:creationId xmlns:a16="http://schemas.microsoft.com/office/drawing/2014/main" id="{78706809-ECBD-19DD-3B50-1DBAD7BADF1F}"/>
              </a:ext>
            </a:extLst>
          </p:cNvPr>
          <p:cNvSpPr/>
          <p:nvPr userDrawn="1"/>
        </p:nvSpPr>
        <p:spPr>
          <a:xfrm>
            <a:off x="199588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9" name="Rectangle 38">
            <a:extLst>
              <a:ext uri="{FF2B5EF4-FFF2-40B4-BE49-F238E27FC236}">
                <a16:creationId xmlns:a16="http://schemas.microsoft.com/office/drawing/2014/main" id="{946C519C-7E49-E916-FA16-159BABE49412}"/>
              </a:ext>
            </a:extLst>
          </p:cNvPr>
          <p:cNvSpPr/>
          <p:nvPr userDrawn="1"/>
        </p:nvSpPr>
        <p:spPr>
          <a:xfrm>
            <a:off x="338216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40" name="Rectangle 39">
            <a:extLst>
              <a:ext uri="{FF2B5EF4-FFF2-40B4-BE49-F238E27FC236}">
                <a16:creationId xmlns:a16="http://schemas.microsoft.com/office/drawing/2014/main" id="{A1B91923-6A62-AD7F-31E0-673400D0EB1E}"/>
              </a:ext>
            </a:extLst>
          </p:cNvPr>
          <p:cNvSpPr/>
          <p:nvPr userDrawn="1"/>
        </p:nvSpPr>
        <p:spPr>
          <a:xfrm>
            <a:off x="476844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41" name="Rectangle 40">
            <a:extLst>
              <a:ext uri="{FF2B5EF4-FFF2-40B4-BE49-F238E27FC236}">
                <a16:creationId xmlns:a16="http://schemas.microsoft.com/office/drawing/2014/main" id="{5127D94D-DCFC-5DFD-EA77-925FCC34A4D7}"/>
              </a:ext>
            </a:extLst>
          </p:cNvPr>
          <p:cNvSpPr/>
          <p:nvPr userDrawn="1"/>
        </p:nvSpPr>
        <p:spPr>
          <a:xfrm>
            <a:off x="615472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42" name="Rectangle 41">
            <a:extLst>
              <a:ext uri="{FF2B5EF4-FFF2-40B4-BE49-F238E27FC236}">
                <a16:creationId xmlns:a16="http://schemas.microsoft.com/office/drawing/2014/main" id="{7ACF9808-730A-9487-1316-4BBE4EB4937B}"/>
              </a:ext>
            </a:extLst>
          </p:cNvPr>
          <p:cNvSpPr/>
          <p:nvPr userDrawn="1"/>
        </p:nvSpPr>
        <p:spPr>
          <a:xfrm>
            <a:off x="754100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43" name="Rectangle 42">
            <a:extLst>
              <a:ext uri="{FF2B5EF4-FFF2-40B4-BE49-F238E27FC236}">
                <a16:creationId xmlns:a16="http://schemas.microsoft.com/office/drawing/2014/main" id="{5CE5A07D-9FF2-8979-5D57-8C122DB99FB7}"/>
              </a:ext>
            </a:extLst>
          </p:cNvPr>
          <p:cNvSpPr/>
          <p:nvPr userDrawn="1"/>
        </p:nvSpPr>
        <p:spPr>
          <a:xfrm>
            <a:off x="8927280"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44" name="Rectangle 43">
            <a:extLst>
              <a:ext uri="{FF2B5EF4-FFF2-40B4-BE49-F238E27FC236}">
                <a16:creationId xmlns:a16="http://schemas.microsoft.com/office/drawing/2014/main" id="{15263E6F-C1EE-9BCC-34DD-8FE8B2AE793A}"/>
              </a:ext>
            </a:extLst>
          </p:cNvPr>
          <p:cNvSpPr/>
          <p:nvPr userDrawn="1"/>
        </p:nvSpPr>
        <p:spPr>
          <a:xfrm>
            <a:off x="10313559" y="5156674"/>
            <a:ext cx="1268841" cy="1167926"/>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11" name="row 1 Picture Placeholder 1">
            <a:extLst>
              <a:ext uri="{FF2B5EF4-FFF2-40B4-BE49-F238E27FC236}">
                <a16:creationId xmlns:a16="http://schemas.microsoft.com/office/drawing/2014/main" id="{F7FA6101-2BCD-3F7A-5BFE-9C338D8F8C01}"/>
              </a:ext>
            </a:extLst>
          </p:cNvPr>
          <p:cNvSpPr>
            <a:spLocks noGrp="1"/>
          </p:cNvSpPr>
          <p:nvPr>
            <p:ph type="pic" sz="quarter" idx="15"/>
          </p:nvPr>
        </p:nvSpPr>
        <p:spPr>
          <a:xfrm>
            <a:off x="652604" y="1374235"/>
            <a:ext cx="1182832" cy="1088105"/>
          </a:xfrm>
        </p:spPr>
        <p:txBody>
          <a:bodyPr/>
          <a:lstStyle/>
          <a:p>
            <a:r>
              <a:rPr lang="en-GB"/>
              <a:t>Click icon to add picture</a:t>
            </a:r>
            <a:endParaRPr lang="en-US"/>
          </a:p>
        </p:txBody>
      </p:sp>
      <p:sp>
        <p:nvSpPr>
          <p:cNvPr id="46" name="row 1 Picture Placeholder 2">
            <a:extLst>
              <a:ext uri="{FF2B5EF4-FFF2-40B4-BE49-F238E27FC236}">
                <a16:creationId xmlns:a16="http://schemas.microsoft.com/office/drawing/2014/main" id="{D4489A75-D166-8CF2-E0D8-0EDFD46D7A4D}"/>
              </a:ext>
            </a:extLst>
          </p:cNvPr>
          <p:cNvSpPr>
            <a:spLocks noGrp="1"/>
          </p:cNvSpPr>
          <p:nvPr>
            <p:ph type="pic" sz="quarter" idx="16"/>
          </p:nvPr>
        </p:nvSpPr>
        <p:spPr>
          <a:xfrm>
            <a:off x="2034595" y="1374235"/>
            <a:ext cx="1182832" cy="1088105"/>
          </a:xfrm>
        </p:spPr>
        <p:txBody>
          <a:bodyPr/>
          <a:lstStyle/>
          <a:p>
            <a:r>
              <a:rPr lang="en-GB"/>
              <a:t>Click icon to add picture</a:t>
            </a:r>
            <a:endParaRPr lang="en-US"/>
          </a:p>
        </p:txBody>
      </p:sp>
      <p:sp>
        <p:nvSpPr>
          <p:cNvPr id="47" name="row 1 Picture Placeholder 3">
            <a:extLst>
              <a:ext uri="{FF2B5EF4-FFF2-40B4-BE49-F238E27FC236}">
                <a16:creationId xmlns:a16="http://schemas.microsoft.com/office/drawing/2014/main" id="{2F08C9C9-CDFB-BCD2-FB33-888CA3CCB053}"/>
              </a:ext>
            </a:extLst>
          </p:cNvPr>
          <p:cNvSpPr>
            <a:spLocks noGrp="1"/>
          </p:cNvSpPr>
          <p:nvPr>
            <p:ph type="pic" sz="quarter" idx="17"/>
          </p:nvPr>
        </p:nvSpPr>
        <p:spPr>
          <a:xfrm>
            <a:off x="3421781" y="1374235"/>
            <a:ext cx="1182832" cy="1088105"/>
          </a:xfrm>
        </p:spPr>
        <p:txBody>
          <a:bodyPr/>
          <a:lstStyle/>
          <a:p>
            <a:r>
              <a:rPr lang="en-GB"/>
              <a:t>Click icon to add picture</a:t>
            </a:r>
            <a:endParaRPr lang="en-US"/>
          </a:p>
        </p:txBody>
      </p:sp>
      <p:sp>
        <p:nvSpPr>
          <p:cNvPr id="48" name="row 1 Picture Placeholder 4">
            <a:extLst>
              <a:ext uri="{FF2B5EF4-FFF2-40B4-BE49-F238E27FC236}">
                <a16:creationId xmlns:a16="http://schemas.microsoft.com/office/drawing/2014/main" id="{899B4827-9E43-021A-8937-A58289458431}"/>
              </a:ext>
            </a:extLst>
          </p:cNvPr>
          <p:cNvSpPr>
            <a:spLocks noGrp="1"/>
          </p:cNvSpPr>
          <p:nvPr>
            <p:ph type="pic" sz="quarter" idx="18"/>
          </p:nvPr>
        </p:nvSpPr>
        <p:spPr>
          <a:xfrm>
            <a:off x="4814163" y="1374235"/>
            <a:ext cx="1182832" cy="1088105"/>
          </a:xfrm>
        </p:spPr>
        <p:txBody>
          <a:bodyPr/>
          <a:lstStyle/>
          <a:p>
            <a:r>
              <a:rPr lang="en-GB"/>
              <a:t>Click icon to add picture</a:t>
            </a:r>
            <a:endParaRPr lang="en-US"/>
          </a:p>
        </p:txBody>
      </p:sp>
      <p:sp>
        <p:nvSpPr>
          <p:cNvPr id="49" name="row 1 Picture Placeholder 5">
            <a:extLst>
              <a:ext uri="{FF2B5EF4-FFF2-40B4-BE49-F238E27FC236}">
                <a16:creationId xmlns:a16="http://schemas.microsoft.com/office/drawing/2014/main" id="{B06F7986-6ED4-86E5-5E13-935D3BEE8F34}"/>
              </a:ext>
            </a:extLst>
          </p:cNvPr>
          <p:cNvSpPr>
            <a:spLocks noGrp="1"/>
          </p:cNvSpPr>
          <p:nvPr>
            <p:ph type="pic" sz="quarter" idx="19"/>
          </p:nvPr>
        </p:nvSpPr>
        <p:spPr>
          <a:xfrm>
            <a:off x="6196154" y="1374235"/>
            <a:ext cx="1182832" cy="1088105"/>
          </a:xfrm>
        </p:spPr>
        <p:txBody>
          <a:bodyPr/>
          <a:lstStyle/>
          <a:p>
            <a:r>
              <a:rPr lang="en-GB"/>
              <a:t>Click icon to add picture</a:t>
            </a:r>
            <a:endParaRPr lang="en-US"/>
          </a:p>
        </p:txBody>
      </p:sp>
      <p:sp>
        <p:nvSpPr>
          <p:cNvPr id="50" name="row 1 Picture Placeholder 6">
            <a:extLst>
              <a:ext uri="{FF2B5EF4-FFF2-40B4-BE49-F238E27FC236}">
                <a16:creationId xmlns:a16="http://schemas.microsoft.com/office/drawing/2014/main" id="{7C94F9B6-35CC-47D7-4715-2D9BDFED9D98}"/>
              </a:ext>
            </a:extLst>
          </p:cNvPr>
          <p:cNvSpPr>
            <a:spLocks noGrp="1"/>
          </p:cNvSpPr>
          <p:nvPr>
            <p:ph type="pic" sz="quarter" idx="20"/>
          </p:nvPr>
        </p:nvSpPr>
        <p:spPr>
          <a:xfrm>
            <a:off x="7583340" y="1374235"/>
            <a:ext cx="1182832" cy="1088105"/>
          </a:xfrm>
        </p:spPr>
        <p:txBody>
          <a:bodyPr/>
          <a:lstStyle/>
          <a:p>
            <a:r>
              <a:rPr lang="en-GB"/>
              <a:t>Click icon to add picture</a:t>
            </a:r>
            <a:endParaRPr lang="en-US"/>
          </a:p>
        </p:txBody>
      </p:sp>
      <p:sp>
        <p:nvSpPr>
          <p:cNvPr id="54" name="row 1 Picture Placeholder 7">
            <a:extLst>
              <a:ext uri="{FF2B5EF4-FFF2-40B4-BE49-F238E27FC236}">
                <a16:creationId xmlns:a16="http://schemas.microsoft.com/office/drawing/2014/main" id="{D2A4DA41-8FCC-44A0-0C9D-A7CDFAC9620D}"/>
              </a:ext>
            </a:extLst>
          </p:cNvPr>
          <p:cNvSpPr>
            <a:spLocks noGrp="1"/>
          </p:cNvSpPr>
          <p:nvPr>
            <p:ph type="pic" sz="quarter" idx="24"/>
          </p:nvPr>
        </p:nvSpPr>
        <p:spPr>
          <a:xfrm>
            <a:off x="8970527" y="1374235"/>
            <a:ext cx="1182832" cy="1088105"/>
          </a:xfrm>
        </p:spPr>
        <p:txBody>
          <a:bodyPr/>
          <a:lstStyle/>
          <a:p>
            <a:r>
              <a:rPr lang="en-GB"/>
              <a:t>Click icon to add picture</a:t>
            </a:r>
            <a:endParaRPr lang="en-US"/>
          </a:p>
        </p:txBody>
      </p:sp>
      <p:sp>
        <p:nvSpPr>
          <p:cNvPr id="55" name="row 1 Picture Placeholder 8">
            <a:extLst>
              <a:ext uri="{FF2B5EF4-FFF2-40B4-BE49-F238E27FC236}">
                <a16:creationId xmlns:a16="http://schemas.microsoft.com/office/drawing/2014/main" id="{4137539C-29C3-8821-FFE4-1C210898C681}"/>
              </a:ext>
            </a:extLst>
          </p:cNvPr>
          <p:cNvSpPr>
            <a:spLocks noGrp="1"/>
          </p:cNvSpPr>
          <p:nvPr>
            <p:ph type="pic" sz="quarter" idx="25"/>
          </p:nvPr>
        </p:nvSpPr>
        <p:spPr>
          <a:xfrm>
            <a:off x="10357713" y="1374235"/>
            <a:ext cx="1182832" cy="1088105"/>
          </a:xfrm>
        </p:spPr>
        <p:txBody>
          <a:bodyPr/>
          <a:lstStyle/>
          <a:p>
            <a:r>
              <a:rPr lang="en-GB"/>
              <a:t>Click icon to add picture</a:t>
            </a:r>
            <a:endParaRPr lang="en-US"/>
          </a:p>
        </p:txBody>
      </p:sp>
      <p:sp>
        <p:nvSpPr>
          <p:cNvPr id="2" name="row 2 Picture Placeholder 1">
            <a:extLst>
              <a:ext uri="{FF2B5EF4-FFF2-40B4-BE49-F238E27FC236}">
                <a16:creationId xmlns:a16="http://schemas.microsoft.com/office/drawing/2014/main" id="{3C1DEC0A-CFBB-A174-7825-D3E127900D3B}"/>
              </a:ext>
            </a:extLst>
          </p:cNvPr>
          <p:cNvSpPr>
            <a:spLocks noGrp="1"/>
          </p:cNvSpPr>
          <p:nvPr>
            <p:ph type="pic" sz="quarter" idx="26"/>
          </p:nvPr>
        </p:nvSpPr>
        <p:spPr>
          <a:xfrm>
            <a:off x="652604" y="2645822"/>
            <a:ext cx="1182832" cy="1088105"/>
          </a:xfrm>
        </p:spPr>
        <p:txBody>
          <a:bodyPr/>
          <a:lstStyle/>
          <a:p>
            <a:r>
              <a:rPr lang="en-GB"/>
              <a:t>Click icon to add picture</a:t>
            </a:r>
            <a:endParaRPr lang="en-US"/>
          </a:p>
        </p:txBody>
      </p:sp>
      <p:sp>
        <p:nvSpPr>
          <p:cNvPr id="3" name="row 2 Picture Placeholder 2">
            <a:extLst>
              <a:ext uri="{FF2B5EF4-FFF2-40B4-BE49-F238E27FC236}">
                <a16:creationId xmlns:a16="http://schemas.microsoft.com/office/drawing/2014/main" id="{E7BAB826-4B9F-721B-9415-8435857190BC}"/>
              </a:ext>
            </a:extLst>
          </p:cNvPr>
          <p:cNvSpPr>
            <a:spLocks noGrp="1"/>
          </p:cNvSpPr>
          <p:nvPr>
            <p:ph type="pic" sz="quarter" idx="27"/>
          </p:nvPr>
        </p:nvSpPr>
        <p:spPr>
          <a:xfrm>
            <a:off x="2034595" y="2645822"/>
            <a:ext cx="1182832" cy="1088105"/>
          </a:xfrm>
        </p:spPr>
        <p:txBody>
          <a:bodyPr/>
          <a:lstStyle/>
          <a:p>
            <a:r>
              <a:rPr lang="en-GB"/>
              <a:t>Click icon to add picture</a:t>
            </a:r>
            <a:endParaRPr lang="en-US"/>
          </a:p>
        </p:txBody>
      </p:sp>
      <p:sp>
        <p:nvSpPr>
          <p:cNvPr id="5" name="row 2 Picture Placeholder 3">
            <a:extLst>
              <a:ext uri="{FF2B5EF4-FFF2-40B4-BE49-F238E27FC236}">
                <a16:creationId xmlns:a16="http://schemas.microsoft.com/office/drawing/2014/main" id="{FF2B11DB-3A14-D3C9-2C6D-B1CA3D622F92}"/>
              </a:ext>
            </a:extLst>
          </p:cNvPr>
          <p:cNvSpPr>
            <a:spLocks noGrp="1"/>
          </p:cNvSpPr>
          <p:nvPr>
            <p:ph type="pic" sz="quarter" idx="28"/>
          </p:nvPr>
        </p:nvSpPr>
        <p:spPr>
          <a:xfrm>
            <a:off x="3421781" y="2645822"/>
            <a:ext cx="1182832" cy="1088105"/>
          </a:xfrm>
        </p:spPr>
        <p:txBody>
          <a:bodyPr/>
          <a:lstStyle/>
          <a:p>
            <a:r>
              <a:rPr lang="en-GB"/>
              <a:t>Click icon to add picture</a:t>
            </a:r>
            <a:endParaRPr lang="en-US"/>
          </a:p>
        </p:txBody>
      </p:sp>
      <p:sp>
        <p:nvSpPr>
          <p:cNvPr id="12" name="row 2 Picture Placeholder 4">
            <a:extLst>
              <a:ext uri="{FF2B5EF4-FFF2-40B4-BE49-F238E27FC236}">
                <a16:creationId xmlns:a16="http://schemas.microsoft.com/office/drawing/2014/main" id="{46336BAC-196F-BEEE-4E28-6A330A25A67B}"/>
              </a:ext>
            </a:extLst>
          </p:cNvPr>
          <p:cNvSpPr>
            <a:spLocks noGrp="1"/>
          </p:cNvSpPr>
          <p:nvPr>
            <p:ph type="pic" sz="quarter" idx="29"/>
          </p:nvPr>
        </p:nvSpPr>
        <p:spPr>
          <a:xfrm>
            <a:off x="4814163" y="2645822"/>
            <a:ext cx="1182832" cy="1088105"/>
          </a:xfrm>
        </p:spPr>
        <p:txBody>
          <a:bodyPr/>
          <a:lstStyle/>
          <a:p>
            <a:r>
              <a:rPr lang="en-GB"/>
              <a:t>Click icon to add picture</a:t>
            </a:r>
            <a:endParaRPr lang="en-US"/>
          </a:p>
        </p:txBody>
      </p:sp>
      <p:sp>
        <p:nvSpPr>
          <p:cNvPr id="13" name="row 2 Picture Placeholder 5">
            <a:extLst>
              <a:ext uri="{FF2B5EF4-FFF2-40B4-BE49-F238E27FC236}">
                <a16:creationId xmlns:a16="http://schemas.microsoft.com/office/drawing/2014/main" id="{C2FFB65A-9236-4CE6-2307-E94FE71BB879}"/>
              </a:ext>
            </a:extLst>
          </p:cNvPr>
          <p:cNvSpPr>
            <a:spLocks noGrp="1"/>
          </p:cNvSpPr>
          <p:nvPr>
            <p:ph type="pic" sz="quarter" idx="30"/>
          </p:nvPr>
        </p:nvSpPr>
        <p:spPr>
          <a:xfrm>
            <a:off x="6196154" y="2645822"/>
            <a:ext cx="1182832" cy="1088105"/>
          </a:xfrm>
        </p:spPr>
        <p:txBody>
          <a:bodyPr/>
          <a:lstStyle/>
          <a:p>
            <a:r>
              <a:rPr lang="en-GB"/>
              <a:t>Click icon to add picture</a:t>
            </a:r>
            <a:endParaRPr lang="en-US"/>
          </a:p>
        </p:txBody>
      </p:sp>
      <p:sp>
        <p:nvSpPr>
          <p:cNvPr id="45" name="row 2 Picture Placeholder 6">
            <a:extLst>
              <a:ext uri="{FF2B5EF4-FFF2-40B4-BE49-F238E27FC236}">
                <a16:creationId xmlns:a16="http://schemas.microsoft.com/office/drawing/2014/main" id="{4B9A60F2-7615-8938-B4B4-67C1CBF42CF4}"/>
              </a:ext>
            </a:extLst>
          </p:cNvPr>
          <p:cNvSpPr>
            <a:spLocks noGrp="1"/>
          </p:cNvSpPr>
          <p:nvPr>
            <p:ph type="pic" sz="quarter" idx="31"/>
          </p:nvPr>
        </p:nvSpPr>
        <p:spPr>
          <a:xfrm>
            <a:off x="7583340" y="2645822"/>
            <a:ext cx="1182832" cy="1088105"/>
          </a:xfrm>
        </p:spPr>
        <p:txBody>
          <a:bodyPr/>
          <a:lstStyle/>
          <a:p>
            <a:r>
              <a:rPr lang="en-GB"/>
              <a:t>Click icon to add picture</a:t>
            </a:r>
            <a:endParaRPr lang="en-US"/>
          </a:p>
        </p:txBody>
      </p:sp>
      <p:sp>
        <p:nvSpPr>
          <p:cNvPr id="77" name="row 2 Picture Placeholder 7">
            <a:extLst>
              <a:ext uri="{FF2B5EF4-FFF2-40B4-BE49-F238E27FC236}">
                <a16:creationId xmlns:a16="http://schemas.microsoft.com/office/drawing/2014/main" id="{3E419932-76A6-541D-128A-A84A5BEEC300}"/>
              </a:ext>
            </a:extLst>
          </p:cNvPr>
          <p:cNvSpPr>
            <a:spLocks noGrp="1"/>
          </p:cNvSpPr>
          <p:nvPr>
            <p:ph type="pic" sz="quarter" idx="32"/>
          </p:nvPr>
        </p:nvSpPr>
        <p:spPr>
          <a:xfrm>
            <a:off x="8970527" y="2645822"/>
            <a:ext cx="1182832" cy="1088105"/>
          </a:xfrm>
        </p:spPr>
        <p:txBody>
          <a:bodyPr/>
          <a:lstStyle/>
          <a:p>
            <a:r>
              <a:rPr lang="en-GB"/>
              <a:t>Click icon to add picture</a:t>
            </a:r>
            <a:endParaRPr lang="en-US"/>
          </a:p>
        </p:txBody>
      </p:sp>
      <p:sp>
        <p:nvSpPr>
          <p:cNvPr id="78" name="row 2 Picture Placeholder 8">
            <a:extLst>
              <a:ext uri="{FF2B5EF4-FFF2-40B4-BE49-F238E27FC236}">
                <a16:creationId xmlns:a16="http://schemas.microsoft.com/office/drawing/2014/main" id="{758DFE5A-82A8-803E-2660-E9B48CD58C8A}"/>
              </a:ext>
            </a:extLst>
          </p:cNvPr>
          <p:cNvSpPr>
            <a:spLocks noGrp="1"/>
          </p:cNvSpPr>
          <p:nvPr>
            <p:ph type="pic" sz="quarter" idx="33"/>
          </p:nvPr>
        </p:nvSpPr>
        <p:spPr>
          <a:xfrm>
            <a:off x="10357713" y="2645822"/>
            <a:ext cx="1182832" cy="1088105"/>
          </a:xfrm>
        </p:spPr>
        <p:txBody>
          <a:bodyPr/>
          <a:lstStyle/>
          <a:p>
            <a:r>
              <a:rPr lang="en-GB"/>
              <a:t>Click icon to add picture</a:t>
            </a:r>
            <a:endParaRPr lang="en-US"/>
          </a:p>
        </p:txBody>
      </p:sp>
      <p:sp>
        <p:nvSpPr>
          <p:cNvPr id="79" name="row 3 Picture Placeholder 1">
            <a:extLst>
              <a:ext uri="{FF2B5EF4-FFF2-40B4-BE49-F238E27FC236}">
                <a16:creationId xmlns:a16="http://schemas.microsoft.com/office/drawing/2014/main" id="{9E32F521-6FD0-503D-9FF1-BBD7A8CA51E5}"/>
              </a:ext>
            </a:extLst>
          </p:cNvPr>
          <p:cNvSpPr>
            <a:spLocks noGrp="1"/>
          </p:cNvSpPr>
          <p:nvPr>
            <p:ph type="pic" sz="quarter" idx="34"/>
          </p:nvPr>
        </p:nvSpPr>
        <p:spPr>
          <a:xfrm>
            <a:off x="652604" y="3924554"/>
            <a:ext cx="1182832" cy="1088105"/>
          </a:xfrm>
        </p:spPr>
        <p:txBody>
          <a:bodyPr/>
          <a:lstStyle/>
          <a:p>
            <a:r>
              <a:rPr lang="en-GB"/>
              <a:t>Click icon to add picture</a:t>
            </a:r>
            <a:endParaRPr lang="en-US"/>
          </a:p>
        </p:txBody>
      </p:sp>
      <p:sp>
        <p:nvSpPr>
          <p:cNvPr id="80" name="row 3 Picture Placeholder 2">
            <a:extLst>
              <a:ext uri="{FF2B5EF4-FFF2-40B4-BE49-F238E27FC236}">
                <a16:creationId xmlns:a16="http://schemas.microsoft.com/office/drawing/2014/main" id="{D836B38E-8809-B0C0-92F7-BD89C610B161}"/>
              </a:ext>
            </a:extLst>
          </p:cNvPr>
          <p:cNvSpPr>
            <a:spLocks noGrp="1"/>
          </p:cNvSpPr>
          <p:nvPr>
            <p:ph type="pic" sz="quarter" idx="35"/>
          </p:nvPr>
        </p:nvSpPr>
        <p:spPr>
          <a:xfrm>
            <a:off x="2034595" y="3924554"/>
            <a:ext cx="1182832" cy="1088105"/>
          </a:xfrm>
        </p:spPr>
        <p:txBody>
          <a:bodyPr/>
          <a:lstStyle/>
          <a:p>
            <a:r>
              <a:rPr lang="en-GB"/>
              <a:t>Click icon to add picture</a:t>
            </a:r>
            <a:endParaRPr lang="en-US"/>
          </a:p>
        </p:txBody>
      </p:sp>
      <p:sp>
        <p:nvSpPr>
          <p:cNvPr id="81" name="row 3 Picture Placeholder 3">
            <a:extLst>
              <a:ext uri="{FF2B5EF4-FFF2-40B4-BE49-F238E27FC236}">
                <a16:creationId xmlns:a16="http://schemas.microsoft.com/office/drawing/2014/main" id="{6D54014E-0644-8A1E-AAFF-5E8A476ACC3F}"/>
              </a:ext>
            </a:extLst>
          </p:cNvPr>
          <p:cNvSpPr>
            <a:spLocks noGrp="1"/>
          </p:cNvSpPr>
          <p:nvPr>
            <p:ph type="pic" sz="quarter" idx="36"/>
          </p:nvPr>
        </p:nvSpPr>
        <p:spPr>
          <a:xfrm>
            <a:off x="3421781" y="3924554"/>
            <a:ext cx="1182832" cy="1088105"/>
          </a:xfrm>
        </p:spPr>
        <p:txBody>
          <a:bodyPr/>
          <a:lstStyle/>
          <a:p>
            <a:r>
              <a:rPr lang="en-GB"/>
              <a:t>Click icon to add picture</a:t>
            </a:r>
            <a:endParaRPr lang="en-US"/>
          </a:p>
        </p:txBody>
      </p:sp>
      <p:sp>
        <p:nvSpPr>
          <p:cNvPr id="82" name="row 3 Picture Placeholder 4">
            <a:extLst>
              <a:ext uri="{FF2B5EF4-FFF2-40B4-BE49-F238E27FC236}">
                <a16:creationId xmlns:a16="http://schemas.microsoft.com/office/drawing/2014/main" id="{C50DA082-240B-5F1B-A722-C64B3BA9FD4E}"/>
              </a:ext>
            </a:extLst>
          </p:cNvPr>
          <p:cNvSpPr>
            <a:spLocks noGrp="1"/>
          </p:cNvSpPr>
          <p:nvPr>
            <p:ph type="pic" sz="quarter" idx="37"/>
          </p:nvPr>
        </p:nvSpPr>
        <p:spPr>
          <a:xfrm>
            <a:off x="4814163" y="3924554"/>
            <a:ext cx="1182832" cy="1088105"/>
          </a:xfrm>
        </p:spPr>
        <p:txBody>
          <a:bodyPr/>
          <a:lstStyle/>
          <a:p>
            <a:r>
              <a:rPr lang="en-GB"/>
              <a:t>Click icon to add picture</a:t>
            </a:r>
            <a:endParaRPr lang="en-US"/>
          </a:p>
        </p:txBody>
      </p:sp>
      <p:sp>
        <p:nvSpPr>
          <p:cNvPr id="83" name="row 3 Picture Placeholder 5">
            <a:extLst>
              <a:ext uri="{FF2B5EF4-FFF2-40B4-BE49-F238E27FC236}">
                <a16:creationId xmlns:a16="http://schemas.microsoft.com/office/drawing/2014/main" id="{7F494D05-1215-155F-73B6-BF770FF811DC}"/>
              </a:ext>
            </a:extLst>
          </p:cNvPr>
          <p:cNvSpPr>
            <a:spLocks noGrp="1"/>
          </p:cNvSpPr>
          <p:nvPr>
            <p:ph type="pic" sz="quarter" idx="38"/>
          </p:nvPr>
        </p:nvSpPr>
        <p:spPr>
          <a:xfrm>
            <a:off x="6196154" y="3924554"/>
            <a:ext cx="1182832" cy="1088105"/>
          </a:xfrm>
        </p:spPr>
        <p:txBody>
          <a:bodyPr/>
          <a:lstStyle/>
          <a:p>
            <a:r>
              <a:rPr lang="en-GB"/>
              <a:t>Click icon to add picture</a:t>
            </a:r>
            <a:endParaRPr lang="en-US"/>
          </a:p>
        </p:txBody>
      </p:sp>
      <p:sp>
        <p:nvSpPr>
          <p:cNvPr id="84" name="row 3 Picture Placeholder 6">
            <a:extLst>
              <a:ext uri="{FF2B5EF4-FFF2-40B4-BE49-F238E27FC236}">
                <a16:creationId xmlns:a16="http://schemas.microsoft.com/office/drawing/2014/main" id="{D0EC0EE6-CC94-3C74-DDBA-56893AD1E431}"/>
              </a:ext>
            </a:extLst>
          </p:cNvPr>
          <p:cNvSpPr>
            <a:spLocks noGrp="1"/>
          </p:cNvSpPr>
          <p:nvPr>
            <p:ph type="pic" sz="quarter" idx="39"/>
          </p:nvPr>
        </p:nvSpPr>
        <p:spPr>
          <a:xfrm>
            <a:off x="7583340" y="3924554"/>
            <a:ext cx="1182832" cy="1088105"/>
          </a:xfrm>
        </p:spPr>
        <p:txBody>
          <a:bodyPr/>
          <a:lstStyle/>
          <a:p>
            <a:r>
              <a:rPr lang="en-GB"/>
              <a:t>Click icon to add picture</a:t>
            </a:r>
            <a:endParaRPr lang="en-US"/>
          </a:p>
        </p:txBody>
      </p:sp>
      <p:sp>
        <p:nvSpPr>
          <p:cNvPr id="85" name="row 3 Picture Placeholder 7">
            <a:extLst>
              <a:ext uri="{FF2B5EF4-FFF2-40B4-BE49-F238E27FC236}">
                <a16:creationId xmlns:a16="http://schemas.microsoft.com/office/drawing/2014/main" id="{5FBD18F7-9E73-C66B-2846-56D8CEA15AD6}"/>
              </a:ext>
            </a:extLst>
          </p:cNvPr>
          <p:cNvSpPr>
            <a:spLocks noGrp="1"/>
          </p:cNvSpPr>
          <p:nvPr>
            <p:ph type="pic" sz="quarter" idx="40"/>
          </p:nvPr>
        </p:nvSpPr>
        <p:spPr>
          <a:xfrm>
            <a:off x="8970527" y="3924554"/>
            <a:ext cx="1182832" cy="1088105"/>
          </a:xfrm>
        </p:spPr>
        <p:txBody>
          <a:bodyPr/>
          <a:lstStyle/>
          <a:p>
            <a:r>
              <a:rPr lang="en-GB"/>
              <a:t>Click icon to add picture</a:t>
            </a:r>
            <a:endParaRPr lang="en-US"/>
          </a:p>
        </p:txBody>
      </p:sp>
      <p:sp>
        <p:nvSpPr>
          <p:cNvPr id="86" name="row 3 Picture Placeholder 8">
            <a:extLst>
              <a:ext uri="{FF2B5EF4-FFF2-40B4-BE49-F238E27FC236}">
                <a16:creationId xmlns:a16="http://schemas.microsoft.com/office/drawing/2014/main" id="{7B5CFE7D-04C3-F349-69EC-8D436A9E9208}"/>
              </a:ext>
            </a:extLst>
          </p:cNvPr>
          <p:cNvSpPr>
            <a:spLocks noGrp="1"/>
          </p:cNvSpPr>
          <p:nvPr>
            <p:ph type="pic" sz="quarter" idx="41"/>
          </p:nvPr>
        </p:nvSpPr>
        <p:spPr>
          <a:xfrm>
            <a:off x="10357713" y="3924554"/>
            <a:ext cx="1182832" cy="1088105"/>
          </a:xfrm>
        </p:spPr>
        <p:txBody>
          <a:bodyPr/>
          <a:lstStyle/>
          <a:p>
            <a:r>
              <a:rPr lang="en-GB"/>
              <a:t>Click icon to add picture</a:t>
            </a:r>
            <a:endParaRPr lang="en-US"/>
          </a:p>
        </p:txBody>
      </p:sp>
      <p:sp>
        <p:nvSpPr>
          <p:cNvPr id="87" name="row 4 Picture Placeholder 1">
            <a:extLst>
              <a:ext uri="{FF2B5EF4-FFF2-40B4-BE49-F238E27FC236}">
                <a16:creationId xmlns:a16="http://schemas.microsoft.com/office/drawing/2014/main" id="{24399C3F-6491-6E43-B837-BD446D088A0A}"/>
              </a:ext>
            </a:extLst>
          </p:cNvPr>
          <p:cNvSpPr>
            <a:spLocks noGrp="1"/>
          </p:cNvSpPr>
          <p:nvPr>
            <p:ph type="pic" sz="quarter" idx="42"/>
          </p:nvPr>
        </p:nvSpPr>
        <p:spPr>
          <a:xfrm>
            <a:off x="652604" y="5196141"/>
            <a:ext cx="1182832" cy="1088105"/>
          </a:xfrm>
        </p:spPr>
        <p:txBody>
          <a:bodyPr/>
          <a:lstStyle/>
          <a:p>
            <a:r>
              <a:rPr lang="en-GB"/>
              <a:t>Click icon to add picture</a:t>
            </a:r>
            <a:endParaRPr lang="en-US"/>
          </a:p>
        </p:txBody>
      </p:sp>
      <p:sp>
        <p:nvSpPr>
          <p:cNvPr id="88" name="row 4 Picture Placeholder 2">
            <a:extLst>
              <a:ext uri="{FF2B5EF4-FFF2-40B4-BE49-F238E27FC236}">
                <a16:creationId xmlns:a16="http://schemas.microsoft.com/office/drawing/2014/main" id="{2036CAF2-E770-6062-EF33-0DD11CD01CEA}"/>
              </a:ext>
            </a:extLst>
          </p:cNvPr>
          <p:cNvSpPr>
            <a:spLocks noGrp="1"/>
          </p:cNvSpPr>
          <p:nvPr>
            <p:ph type="pic" sz="quarter" idx="43"/>
          </p:nvPr>
        </p:nvSpPr>
        <p:spPr>
          <a:xfrm>
            <a:off x="2034595" y="5196141"/>
            <a:ext cx="1182832" cy="1088105"/>
          </a:xfrm>
        </p:spPr>
        <p:txBody>
          <a:bodyPr/>
          <a:lstStyle/>
          <a:p>
            <a:r>
              <a:rPr lang="en-GB"/>
              <a:t>Click icon to add picture</a:t>
            </a:r>
            <a:endParaRPr lang="en-US"/>
          </a:p>
        </p:txBody>
      </p:sp>
      <p:sp>
        <p:nvSpPr>
          <p:cNvPr id="89" name="row 4 Picture Placeholder 3">
            <a:extLst>
              <a:ext uri="{FF2B5EF4-FFF2-40B4-BE49-F238E27FC236}">
                <a16:creationId xmlns:a16="http://schemas.microsoft.com/office/drawing/2014/main" id="{30F775ED-4D01-9DC2-7605-D281FB771C25}"/>
              </a:ext>
            </a:extLst>
          </p:cNvPr>
          <p:cNvSpPr>
            <a:spLocks noGrp="1"/>
          </p:cNvSpPr>
          <p:nvPr>
            <p:ph type="pic" sz="quarter" idx="44"/>
          </p:nvPr>
        </p:nvSpPr>
        <p:spPr>
          <a:xfrm>
            <a:off x="3421781" y="5196141"/>
            <a:ext cx="1182832" cy="1088105"/>
          </a:xfrm>
        </p:spPr>
        <p:txBody>
          <a:bodyPr/>
          <a:lstStyle/>
          <a:p>
            <a:r>
              <a:rPr lang="en-GB"/>
              <a:t>Click icon to add picture</a:t>
            </a:r>
            <a:endParaRPr lang="en-US"/>
          </a:p>
        </p:txBody>
      </p:sp>
      <p:sp>
        <p:nvSpPr>
          <p:cNvPr id="90" name="row 4 Picture Placeholder 4">
            <a:extLst>
              <a:ext uri="{FF2B5EF4-FFF2-40B4-BE49-F238E27FC236}">
                <a16:creationId xmlns:a16="http://schemas.microsoft.com/office/drawing/2014/main" id="{DEE28737-AC75-102C-4BA8-96E6F4330BBC}"/>
              </a:ext>
            </a:extLst>
          </p:cNvPr>
          <p:cNvSpPr>
            <a:spLocks noGrp="1"/>
          </p:cNvSpPr>
          <p:nvPr>
            <p:ph type="pic" sz="quarter" idx="45"/>
          </p:nvPr>
        </p:nvSpPr>
        <p:spPr>
          <a:xfrm>
            <a:off x="4814163" y="5196141"/>
            <a:ext cx="1182832" cy="1088105"/>
          </a:xfrm>
        </p:spPr>
        <p:txBody>
          <a:bodyPr/>
          <a:lstStyle/>
          <a:p>
            <a:r>
              <a:rPr lang="en-GB"/>
              <a:t>Click icon to add picture</a:t>
            </a:r>
            <a:endParaRPr lang="en-US"/>
          </a:p>
        </p:txBody>
      </p:sp>
      <p:sp>
        <p:nvSpPr>
          <p:cNvPr id="91" name="row 4 Picture Placeholder 5">
            <a:extLst>
              <a:ext uri="{FF2B5EF4-FFF2-40B4-BE49-F238E27FC236}">
                <a16:creationId xmlns:a16="http://schemas.microsoft.com/office/drawing/2014/main" id="{E6E43258-86B0-95D8-6166-424B9F61DE56}"/>
              </a:ext>
            </a:extLst>
          </p:cNvPr>
          <p:cNvSpPr>
            <a:spLocks noGrp="1"/>
          </p:cNvSpPr>
          <p:nvPr>
            <p:ph type="pic" sz="quarter" idx="46"/>
          </p:nvPr>
        </p:nvSpPr>
        <p:spPr>
          <a:xfrm>
            <a:off x="6196154" y="5196141"/>
            <a:ext cx="1182832" cy="1088105"/>
          </a:xfrm>
        </p:spPr>
        <p:txBody>
          <a:bodyPr/>
          <a:lstStyle/>
          <a:p>
            <a:r>
              <a:rPr lang="en-GB"/>
              <a:t>Click icon to add picture</a:t>
            </a:r>
            <a:endParaRPr lang="en-US"/>
          </a:p>
        </p:txBody>
      </p:sp>
      <p:sp>
        <p:nvSpPr>
          <p:cNvPr id="92" name="row 4 Picture Placeholder 6">
            <a:extLst>
              <a:ext uri="{FF2B5EF4-FFF2-40B4-BE49-F238E27FC236}">
                <a16:creationId xmlns:a16="http://schemas.microsoft.com/office/drawing/2014/main" id="{0D08A575-C065-4FC0-28D7-6580F3156F6D}"/>
              </a:ext>
            </a:extLst>
          </p:cNvPr>
          <p:cNvSpPr>
            <a:spLocks noGrp="1"/>
          </p:cNvSpPr>
          <p:nvPr>
            <p:ph type="pic" sz="quarter" idx="47"/>
          </p:nvPr>
        </p:nvSpPr>
        <p:spPr>
          <a:xfrm>
            <a:off x="7583340" y="5196141"/>
            <a:ext cx="1182832" cy="1088105"/>
          </a:xfrm>
        </p:spPr>
        <p:txBody>
          <a:bodyPr/>
          <a:lstStyle/>
          <a:p>
            <a:r>
              <a:rPr lang="en-GB"/>
              <a:t>Click icon to add picture</a:t>
            </a:r>
            <a:endParaRPr lang="en-US"/>
          </a:p>
        </p:txBody>
      </p:sp>
      <p:sp>
        <p:nvSpPr>
          <p:cNvPr id="93" name="row 4 Picture Placeholder 7">
            <a:extLst>
              <a:ext uri="{FF2B5EF4-FFF2-40B4-BE49-F238E27FC236}">
                <a16:creationId xmlns:a16="http://schemas.microsoft.com/office/drawing/2014/main" id="{8C33A8F6-6489-D7B0-777C-E283A9697E40}"/>
              </a:ext>
            </a:extLst>
          </p:cNvPr>
          <p:cNvSpPr>
            <a:spLocks noGrp="1"/>
          </p:cNvSpPr>
          <p:nvPr>
            <p:ph type="pic" sz="quarter" idx="48"/>
          </p:nvPr>
        </p:nvSpPr>
        <p:spPr>
          <a:xfrm>
            <a:off x="8970527" y="5196141"/>
            <a:ext cx="1182832" cy="1088105"/>
          </a:xfrm>
        </p:spPr>
        <p:txBody>
          <a:bodyPr/>
          <a:lstStyle/>
          <a:p>
            <a:r>
              <a:rPr lang="en-GB"/>
              <a:t>Click icon to add picture</a:t>
            </a:r>
            <a:endParaRPr lang="en-US"/>
          </a:p>
        </p:txBody>
      </p:sp>
      <p:sp>
        <p:nvSpPr>
          <p:cNvPr id="94" name="row 4 Picture Placeholder 8">
            <a:extLst>
              <a:ext uri="{FF2B5EF4-FFF2-40B4-BE49-F238E27FC236}">
                <a16:creationId xmlns:a16="http://schemas.microsoft.com/office/drawing/2014/main" id="{9DDE374E-5A99-C8F8-8E5C-A7201FBD4B97}"/>
              </a:ext>
            </a:extLst>
          </p:cNvPr>
          <p:cNvSpPr>
            <a:spLocks noGrp="1"/>
          </p:cNvSpPr>
          <p:nvPr>
            <p:ph type="pic" sz="quarter" idx="49"/>
          </p:nvPr>
        </p:nvSpPr>
        <p:spPr>
          <a:xfrm>
            <a:off x="10357713" y="5196141"/>
            <a:ext cx="1182832" cy="1088105"/>
          </a:xfrm>
        </p:spPr>
        <p:txBody>
          <a:bodyPr/>
          <a:lstStyle/>
          <a:p>
            <a:r>
              <a:rPr lang="en-GB"/>
              <a:t>Click icon to add picture</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lvl1pPr>
              <a:defRPr>
                <a:solidFill>
                  <a:srgbClr val="BEBEBE"/>
                </a:solidFill>
              </a:defRPr>
            </a:lvl1pPr>
          </a:lstStyle>
          <a:p>
            <a:endParaRPr lang="en-US"/>
          </a:p>
        </p:txBody>
      </p:sp>
      <p:sp>
        <p:nvSpPr>
          <p:cNvPr id="4" name="Copyright">
            <a:extLst>
              <a:ext uri="{FF2B5EF4-FFF2-40B4-BE49-F238E27FC236}">
                <a16:creationId xmlns:a16="http://schemas.microsoft.com/office/drawing/2014/main" id="{43891E34-A609-5686-FA54-E3A637570182}"/>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DB542838-4B53-45A2-8F31-57E1B224FDC6}" type="datetime1">
              <a:rPr lang="en-US" smtClean="0"/>
              <a:t>12/16/25</a:t>
            </a:fld>
            <a:endParaRPr lang="en-US"/>
          </a:p>
        </p:txBody>
      </p:sp>
    </p:spTree>
    <p:extLst>
      <p:ext uri="{BB962C8B-B14F-4D97-AF65-F5344CB8AC3E}">
        <p14:creationId xmlns:p14="http://schemas.microsoft.com/office/powerpoint/2010/main" val="523713284"/>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Full Image with Threa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792CD-4DAB-B5A4-4603-43CD97AC6925}"/>
              </a:ext>
            </a:extLst>
          </p:cNvPr>
          <p:cNvSpPr>
            <a:spLocks noGrp="1"/>
          </p:cNvSpPr>
          <p:nvPr>
            <p:ph type="title"/>
          </p:nvPr>
        </p:nvSpPr>
        <p:spPr>
          <a:xfrm>
            <a:off x="609600" y="-1371600"/>
            <a:ext cx="10972800" cy="946389"/>
          </a:xfrm>
        </p:spPr>
        <p:txBody>
          <a:bodyPr/>
          <a:lstStyle/>
          <a:p>
            <a:r>
              <a:rPr lang="en-GB"/>
              <a:t>Click to edit Master title style</a:t>
            </a:r>
            <a:endParaRPr lang="en-US"/>
          </a:p>
        </p:txBody>
      </p:sp>
      <p:sp>
        <p:nvSpPr>
          <p:cNvPr id="6" name="Thread">
            <a:extLst>
              <a:ext uri="{FF2B5EF4-FFF2-40B4-BE49-F238E27FC236}">
                <a16:creationId xmlns:a16="http://schemas.microsoft.com/office/drawing/2014/main" id="{58DD8459-7A64-A5A2-A463-AE3780C871C4}"/>
              </a:ext>
            </a:extLst>
          </p:cNvPr>
          <p:cNvSpPr/>
          <p:nvPr userDrawn="1"/>
        </p:nvSpPr>
        <p:spPr>
          <a:xfrm>
            <a:off x="0"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8" name="Picture Placeholder 7">
            <a:extLst>
              <a:ext uri="{FF2B5EF4-FFF2-40B4-BE49-F238E27FC236}">
                <a16:creationId xmlns:a16="http://schemas.microsoft.com/office/drawing/2014/main" id="{2D3F7CAF-D852-86B0-DD65-059C877F341F}"/>
              </a:ext>
            </a:extLst>
          </p:cNvPr>
          <p:cNvSpPr>
            <a:spLocks noGrp="1"/>
          </p:cNvSpPr>
          <p:nvPr>
            <p:ph type="pic" sz="quarter" idx="10"/>
          </p:nvPr>
        </p:nvSpPr>
        <p:spPr>
          <a:xfrm>
            <a:off x="128016" y="0"/>
            <a:ext cx="12063984" cy="6858000"/>
          </a:xfrm>
        </p:spPr>
        <p:txBody>
          <a:bodyPr/>
          <a:lstStyle/>
          <a:p>
            <a:r>
              <a:rPr lang="en-GB"/>
              <a:t>Click icon to add picture</a:t>
            </a:r>
            <a:endParaRPr lang="en-US"/>
          </a:p>
        </p:txBody>
      </p:sp>
    </p:spTree>
    <p:extLst>
      <p:ext uri="{BB962C8B-B14F-4D97-AF65-F5344CB8AC3E}">
        <p14:creationId xmlns:p14="http://schemas.microsoft.com/office/powerpoint/2010/main" val="329899858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2B8B6-68CD-E5CB-1299-D2EC1E1330D3}"/>
              </a:ext>
            </a:extLst>
          </p:cNvPr>
          <p:cNvSpPr>
            <a:spLocks noGrp="1"/>
          </p:cNvSpPr>
          <p:nvPr>
            <p:ph type="title"/>
          </p:nvPr>
        </p:nvSpPr>
        <p:spPr>
          <a:xfrm>
            <a:off x="609600" y="-1371600"/>
            <a:ext cx="10972800" cy="946389"/>
          </a:xfrm>
        </p:spPr>
        <p:txBody>
          <a:bodyPr/>
          <a:lstStyle/>
          <a:p>
            <a:r>
              <a:rPr lang="en-GB"/>
              <a:t>Click to edit Master title style</a:t>
            </a:r>
            <a:endParaRPr lang="en-US"/>
          </a:p>
        </p:txBody>
      </p:sp>
    </p:spTree>
    <p:extLst>
      <p:ext uri="{BB962C8B-B14F-4D97-AF65-F5344CB8AC3E}">
        <p14:creationId xmlns:p14="http://schemas.microsoft.com/office/powerpoint/2010/main" val="105096415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Blank Dark">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9EFD-0837-876E-D532-FF1DCD5DA67A}"/>
              </a:ext>
            </a:extLst>
          </p:cNvPr>
          <p:cNvSpPr>
            <a:spLocks noGrp="1"/>
          </p:cNvSpPr>
          <p:nvPr>
            <p:ph type="title"/>
          </p:nvPr>
        </p:nvSpPr>
        <p:spPr>
          <a:xfrm>
            <a:off x="609600" y="-1371600"/>
            <a:ext cx="10972800" cy="946389"/>
          </a:xfrm>
        </p:spPr>
        <p:txBody>
          <a:bodyPr/>
          <a:lstStyle/>
          <a:p>
            <a:r>
              <a:rPr lang="en-GB"/>
              <a:t>Click to edit Master title style</a:t>
            </a:r>
            <a:endParaRPr lang="en-US"/>
          </a:p>
        </p:txBody>
      </p:sp>
    </p:spTree>
    <p:extLst>
      <p:ext uri="{BB962C8B-B14F-4D97-AF65-F5344CB8AC3E}">
        <p14:creationId xmlns:p14="http://schemas.microsoft.com/office/powerpoint/2010/main" val="359203874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Gray end slide">
    <p:bg>
      <p:bgPr>
        <a:solidFill>
          <a:srgbClr val="EB1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0452-9AFC-7317-960A-0CE6F680E61D}"/>
              </a:ext>
            </a:extLst>
          </p:cNvPr>
          <p:cNvSpPr>
            <a:spLocks noGrp="1"/>
          </p:cNvSpPr>
          <p:nvPr>
            <p:ph type="title"/>
          </p:nvPr>
        </p:nvSpPr>
        <p:spPr>
          <a:xfrm>
            <a:off x="609600" y="-1371600"/>
            <a:ext cx="10972800" cy="946389"/>
          </a:xfrm>
        </p:spPr>
        <p:txBody>
          <a:bodyPr/>
          <a:lstStyle/>
          <a:p>
            <a:r>
              <a:rPr lang="en-GB"/>
              <a:t>Click to edit Master title style</a:t>
            </a:r>
            <a:endParaRPr lang="en-US"/>
          </a:p>
        </p:txBody>
      </p:sp>
      <p:pic>
        <p:nvPicPr>
          <p:cNvPr id="7" name="Picture 6" descr="A white letter o on a black background&#10;&#10;Description automatically generated">
            <a:extLst>
              <a:ext uri="{FF2B5EF4-FFF2-40B4-BE49-F238E27FC236}">
                <a16:creationId xmlns:a16="http://schemas.microsoft.com/office/drawing/2014/main" id="{E9BC6135-7D8D-B5DA-3E89-19048614E65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83642" y="2991905"/>
            <a:ext cx="3621024" cy="875081"/>
          </a:xfrm>
          <a:prstGeom prst="rect">
            <a:avLst/>
          </a:prstGeom>
        </p:spPr>
      </p:pic>
    </p:spTree>
    <p:extLst>
      <p:ext uri="{BB962C8B-B14F-4D97-AF65-F5344CB8AC3E}">
        <p14:creationId xmlns:p14="http://schemas.microsoft.com/office/powerpoint/2010/main" val="4205657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156EF-00C4-7068-5E38-7C447D1A9789}"/>
              </a:ext>
            </a:extLst>
          </p:cNvPr>
          <p:cNvSpPr>
            <a:spLocks noGrp="1"/>
          </p:cNvSpPr>
          <p:nvPr>
            <p:ph type="title"/>
          </p:nvPr>
        </p:nvSpPr>
        <p:spPr>
          <a:xfrm>
            <a:off x="609600" y="2496437"/>
            <a:ext cx="10972800" cy="1865126"/>
          </a:xfrm>
        </p:spPr>
        <p:txBody>
          <a:bodyPr wrap="square" lIns="0" rIns="0" anchor="ctr" anchorCtr="0">
            <a:spAutoFit/>
          </a:bodyPr>
          <a:lstStyle>
            <a:lvl1pPr>
              <a:lnSpc>
                <a:spcPct val="80000"/>
              </a:lnSpc>
              <a:defRPr sz="7200" spc="-120" baseline="0"/>
            </a:lvl1pPr>
          </a:lstStyle>
          <a:p>
            <a:r>
              <a:rPr lang="en-GB"/>
              <a:t>Click to edit Master title style</a:t>
            </a:r>
            <a:endParaRPr lang="en-US"/>
          </a:p>
        </p:txBody>
      </p:sp>
      <p:sp>
        <p:nvSpPr>
          <p:cNvPr id="9" name="Thread">
            <a:extLst>
              <a:ext uri="{FF2B5EF4-FFF2-40B4-BE49-F238E27FC236}">
                <a16:creationId xmlns:a16="http://schemas.microsoft.com/office/drawing/2014/main" id="{91AE573E-CC51-2A49-7497-59B7E45553B4}"/>
              </a:ext>
              <a:ext uri="{C183D7F6-B498-43B3-948B-1728B52AA6E4}">
                <adec:decorative xmlns:adec="http://schemas.microsoft.com/office/drawing/2017/decorative" val="1"/>
              </a:ext>
            </a:extLst>
          </p:cNvPr>
          <p:cNvSpPr/>
          <p:nvPr userDrawn="1"/>
        </p:nvSpPr>
        <p:spPr>
          <a:xfrm>
            <a:off x="0"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Tree>
    <p:extLst>
      <p:ext uri="{BB962C8B-B14F-4D97-AF65-F5344CB8AC3E}">
        <p14:creationId xmlns:p14="http://schemas.microsoft.com/office/powerpoint/2010/main" val="120908132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Section Divider 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156EF-00C4-7068-5E38-7C447D1A9789}"/>
              </a:ext>
            </a:extLst>
          </p:cNvPr>
          <p:cNvSpPr>
            <a:spLocks noGrp="1"/>
          </p:cNvSpPr>
          <p:nvPr>
            <p:ph type="title"/>
          </p:nvPr>
        </p:nvSpPr>
        <p:spPr>
          <a:xfrm>
            <a:off x="609600" y="2496437"/>
            <a:ext cx="10972800" cy="1865126"/>
          </a:xfrm>
        </p:spPr>
        <p:txBody>
          <a:bodyPr wrap="square" lIns="0" rIns="0" anchor="ctr" anchorCtr="0">
            <a:spAutoFit/>
          </a:bodyPr>
          <a:lstStyle>
            <a:lvl1pPr>
              <a:lnSpc>
                <a:spcPct val="80000"/>
              </a:lnSpc>
              <a:defRPr sz="7200" spc="-120" baseline="0"/>
            </a:lvl1pPr>
          </a:lstStyle>
          <a:p>
            <a:r>
              <a:rPr lang="en-GB"/>
              <a:t>Click to edit Master title style</a:t>
            </a:r>
            <a:endParaRPr lang="en-US"/>
          </a:p>
        </p:txBody>
      </p:sp>
      <p:sp>
        <p:nvSpPr>
          <p:cNvPr id="9" name="Thread">
            <a:extLst>
              <a:ext uri="{FF2B5EF4-FFF2-40B4-BE49-F238E27FC236}">
                <a16:creationId xmlns:a16="http://schemas.microsoft.com/office/drawing/2014/main" id="{91AE573E-CC51-2A49-7497-59B7E45553B4}"/>
              </a:ext>
              <a:ext uri="{C183D7F6-B498-43B3-948B-1728B52AA6E4}">
                <adec:decorative xmlns:adec="http://schemas.microsoft.com/office/drawing/2017/decorative" val="1"/>
              </a:ext>
            </a:extLst>
          </p:cNvPr>
          <p:cNvSpPr/>
          <p:nvPr userDrawn="1"/>
        </p:nvSpPr>
        <p:spPr>
          <a:xfrm>
            <a:off x="0"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Tree>
    <p:extLst>
      <p:ext uri="{BB962C8B-B14F-4D97-AF65-F5344CB8AC3E}">
        <p14:creationId xmlns:p14="http://schemas.microsoft.com/office/powerpoint/2010/main" val="285053479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Section Divider Dark Alt">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156EF-00C4-7068-5E38-7C447D1A9789}"/>
              </a:ext>
            </a:extLst>
          </p:cNvPr>
          <p:cNvSpPr>
            <a:spLocks noGrp="1"/>
          </p:cNvSpPr>
          <p:nvPr>
            <p:ph type="title"/>
          </p:nvPr>
        </p:nvSpPr>
        <p:spPr>
          <a:xfrm>
            <a:off x="609600" y="2496437"/>
            <a:ext cx="10972800" cy="1865126"/>
          </a:xfrm>
        </p:spPr>
        <p:txBody>
          <a:bodyPr wrap="square" lIns="0" rIns="0" anchor="ctr" anchorCtr="0">
            <a:spAutoFit/>
          </a:bodyPr>
          <a:lstStyle>
            <a:lvl1pPr>
              <a:lnSpc>
                <a:spcPct val="80000"/>
              </a:lnSpc>
              <a:defRPr sz="7200" spc="-120" baseline="0">
                <a:solidFill>
                  <a:schemeClr val="bg1"/>
                </a:solidFill>
              </a:defRPr>
            </a:lvl1pPr>
          </a:lstStyle>
          <a:p>
            <a:r>
              <a:rPr lang="en-GB"/>
              <a:t>Click to edit Master title style</a:t>
            </a:r>
            <a:endParaRPr lang="en-US"/>
          </a:p>
        </p:txBody>
      </p:sp>
      <p:sp>
        <p:nvSpPr>
          <p:cNvPr id="9" name="Thread">
            <a:extLst>
              <a:ext uri="{FF2B5EF4-FFF2-40B4-BE49-F238E27FC236}">
                <a16:creationId xmlns:a16="http://schemas.microsoft.com/office/drawing/2014/main" id="{91AE573E-CC51-2A49-7497-59B7E45553B4}"/>
              </a:ext>
              <a:ext uri="{C183D7F6-B498-43B3-948B-1728B52AA6E4}">
                <adec:decorative xmlns:adec="http://schemas.microsoft.com/office/drawing/2017/decorative" val="1"/>
              </a:ext>
            </a:extLst>
          </p:cNvPr>
          <p:cNvSpPr/>
          <p:nvPr userDrawn="1"/>
        </p:nvSpPr>
        <p:spPr>
          <a:xfrm>
            <a:off x="0"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Tree>
    <p:extLst>
      <p:ext uri="{BB962C8B-B14F-4D97-AF65-F5344CB8AC3E}">
        <p14:creationId xmlns:p14="http://schemas.microsoft.com/office/powerpoint/2010/main" val="327968248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2" name="Title 1"/>
          <p:cNvSpPr>
            <a:spLocks noGrp="1"/>
          </p:cNvSpPr>
          <p:nvPr>
            <p:ph type="ctrTitle"/>
          </p:nvPr>
        </p:nvSpPr>
        <p:spPr>
          <a:xfrm>
            <a:off x="612648" y="265176"/>
            <a:ext cx="10972800" cy="950976"/>
          </a:xfrm>
        </p:spPr>
        <p:txBody>
          <a:bodyPr wrap="square" lIns="0" tIns="0" rIns="0" bIns="0" anchor="ctr" anchorCtr="0">
            <a:noAutofit/>
          </a:bodyPr>
          <a:lstStyle>
            <a:lvl1pPr>
              <a:defRPr lang="en-US" sz="3200" kern="1200" spc="-100" baseline="0" dirty="0">
                <a:solidFill>
                  <a:schemeClr val="tx1"/>
                </a:solidFill>
                <a:latin typeface="+mj-lt"/>
                <a:ea typeface="+mj-ea"/>
                <a:cs typeface="+mj-cs"/>
              </a:defRPr>
            </a:lvl1pPr>
          </a:lstStyle>
          <a:p>
            <a:r>
              <a:rPr lang="en-GB"/>
              <a:t>Click to edit Master title style</a:t>
            </a:r>
            <a:endParaRPr lang="en-US"/>
          </a:p>
        </p:txBody>
      </p:sp>
      <p:sp>
        <p:nvSpPr>
          <p:cNvPr id="3" name="Table Placeholder 2">
            <a:extLst>
              <a:ext uri="{FF2B5EF4-FFF2-40B4-BE49-F238E27FC236}">
                <a16:creationId xmlns:a16="http://schemas.microsoft.com/office/drawing/2014/main" id="{59631ABC-0F20-4732-9A2E-F2D10704DBFA}"/>
              </a:ext>
            </a:extLst>
          </p:cNvPr>
          <p:cNvSpPr>
            <a:spLocks noGrp="1"/>
          </p:cNvSpPr>
          <p:nvPr>
            <p:ph type="tbl" sz="quarter" idx="10"/>
          </p:nvPr>
        </p:nvSpPr>
        <p:spPr>
          <a:xfrm>
            <a:off x="609600" y="1576873"/>
            <a:ext cx="10972800" cy="4504354"/>
          </a:xfrm>
        </p:spPr>
        <p:txBody>
          <a:bodyPr lIns="0" tIns="0" rIns="0" bIns="0"/>
          <a:lstStyle>
            <a:lvl1pPr>
              <a:defRPr>
                <a:latin typeface="+mn-lt"/>
              </a:defRPr>
            </a:lvl1pPr>
          </a:lstStyle>
          <a:p>
            <a:r>
              <a:rPr lang="en-GB"/>
              <a:t>Click icon to add table</a:t>
            </a:r>
            <a:endParaRPr lang="en-US"/>
          </a:p>
        </p:txBody>
      </p:sp>
      <p:sp>
        <p:nvSpPr>
          <p:cNvPr id="4" name="Footer Placeholder 3">
            <a:extLst>
              <a:ext uri="{FF2B5EF4-FFF2-40B4-BE49-F238E27FC236}">
                <a16:creationId xmlns:a16="http://schemas.microsoft.com/office/drawing/2014/main" id="{731D6601-D56B-2A71-FB4D-43D7BD60483A}"/>
              </a:ext>
            </a:extLst>
          </p:cNvPr>
          <p:cNvSpPr>
            <a:spLocks noGrp="1"/>
          </p:cNvSpPr>
          <p:nvPr>
            <p:ph type="ftr" sz="quarter" idx="12"/>
          </p:nvPr>
        </p:nvSpPr>
        <p:spPr/>
        <p:txBody>
          <a:bodyPr/>
          <a:lstStyle/>
          <a:p>
            <a:endParaRPr lang="en-US"/>
          </a:p>
        </p:txBody>
      </p:sp>
      <p:sp>
        <p:nvSpPr>
          <p:cNvPr id="5" name="Slide Number Placeholder 4">
            <a:extLst>
              <a:ext uri="{FF2B5EF4-FFF2-40B4-BE49-F238E27FC236}">
                <a16:creationId xmlns:a16="http://schemas.microsoft.com/office/drawing/2014/main" id="{8DAE4452-EFBC-927D-A192-3B5CAD318E1B}"/>
              </a:ext>
            </a:extLst>
          </p:cNvPr>
          <p:cNvSpPr>
            <a:spLocks noGrp="1"/>
          </p:cNvSpPr>
          <p:nvPr>
            <p:ph type="sldNum" sz="quarter" idx="13"/>
          </p:nvPr>
        </p:nvSpPr>
        <p:spPr/>
        <p:txBody>
          <a:bodyPr/>
          <a:lstStyle/>
          <a:p>
            <a:pPr algn="r"/>
            <a:fld id="{DEC9D0C1-7FBA-40E3-98AB-77B8E8CCE3DF}" type="slidenum">
              <a:rPr lang="en-US" smtClean="0"/>
              <a:pPr algn="r"/>
              <a:t>‹#›</a:t>
            </a:fld>
            <a:endParaRPr lang="en-US"/>
          </a:p>
        </p:txBody>
      </p:sp>
      <p:sp>
        <p:nvSpPr>
          <p:cNvPr id="2" name="Date Placeholder 1">
            <a:extLst>
              <a:ext uri="{FF2B5EF4-FFF2-40B4-BE49-F238E27FC236}">
                <a16:creationId xmlns:a16="http://schemas.microsoft.com/office/drawing/2014/main" id="{1B7E59D4-EB98-505F-A399-102776DA747E}"/>
              </a:ext>
            </a:extLst>
          </p:cNvPr>
          <p:cNvSpPr>
            <a:spLocks noGrp="1"/>
          </p:cNvSpPr>
          <p:nvPr>
            <p:ph type="dt" sz="half" idx="11"/>
          </p:nvPr>
        </p:nvSpPr>
        <p:spPr/>
        <p:txBody>
          <a:bodyPr/>
          <a:lstStyle/>
          <a:p>
            <a:fld id="{30169271-AB45-4F94-B977-1C39D03C236C}" type="datetime1">
              <a:rPr lang="en-US" smtClean="0"/>
              <a:t>12/16/25</a:t>
            </a:fld>
            <a:endParaRPr lang="en-US"/>
          </a:p>
        </p:txBody>
      </p:sp>
    </p:spTree>
    <p:extLst>
      <p:ext uri="{BB962C8B-B14F-4D97-AF65-F5344CB8AC3E}">
        <p14:creationId xmlns:p14="http://schemas.microsoft.com/office/powerpoint/2010/main" val="35173818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 Light Airy">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Content Placeholder 2">
            <a:extLst>
              <a:ext uri="{FF2B5EF4-FFF2-40B4-BE49-F238E27FC236}">
                <a16:creationId xmlns:a16="http://schemas.microsoft.com/office/drawing/2014/main" id="{CE0A96FB-B9EB-8DE6-BE7F-8E9AFB7E338E}"/>
              </a:ext>
            </a:extLst>
          </p:cNvPr>
          <p:cNvSpPr>
            <a:spLocks noGrp="1"/>
          </p:cNvSpPr>
          <p:nvPr>
            <p:ph idx="1"/>
          </p:nvPr>
        </p:nvSpPr>
        <p:spPr>
          <a:xfrm>
            <a:off x="609600" y="1334324"/>
            <a:ext cx="10972800" cy="4992624"/>
          </a:xfrm>
        </p:spPr>
        <p:txBody>
          <a:bodyPr lIns="0" rIns="0"/>
          <a:lstStyle>
            <a:lvl1pPr>
              <a:lnSpc>
                <a:spcPct val="110000"/>
              </a:lnSpc>
              <a:defRPr/>
            </a:lvl1pPr>
            <a:lvl2pPr>
              <a:lnSpc>
                <a:spcPct val="110000"/>
              </a:lnSpc>
              <a:defRPr/>
            </a:lvl2pPr>
            <a:lvl3pPr>
              <a:lnSpc>
                <a:spcPct val="110000"/>
              </a:lnSpc>
              <a:defRPr/>
            </a:lvl3pPr>
            <a:lvl4pPr>
              <a:lnSpc>
                <a:spcPct val="110000"/>
              </a:lnSpc>
              <a:defRPr/>
            </a:lvl4pPr>
            <a:lvl5pPr>
              <a:lnSpc>
                <a:spcPct val="110000"/>
              </a:lnSpc>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8C42940D-A5FF-4CEC-B24D-658D92D6E1F7}" type="datetime1">
              <a:rPr lang="en-US" smtClean="0"/>
              <a:t>12/16/25</a:t>
            </a:fld>
            <a:endParaRPr lang="en-US"/>
          </a:p>
        </p:txBody>
      </p:sp>
    </p:spTree>
    <p:extLst>
      <p:ext uri="{BB962C8B-B14F-4D97-AF65-F5344CB8AC3E}">
        <p14:creationId xmlns:p14="http://schemas.microsoft.com/office/powerpoint/2010/main" val="3540981742"/>
      </p:ext>
    </p:extLst>
  </p:cSld>
  <p:clrMapOvr>
    <a:masterClrMapping/>
  </p:clrMapOvr>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Content - Dark Airy">
    <p:bg>
      <p:bgPr>
        <a:solidFill>
          <a:srgbClr val="000000"/>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lvl1pPr>
              <a:defRPr>
                <a:solidFill>
                  <a:schemeClr val="bg1"/>
                </a:solidFill>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E0A96FB-B9EB-8DE6-BE7F-8E9AFB7E338E}"/>
              </a:ext>
            </a:extLst>
          </p:cNvPr>
          <p:cNvSpPr>
            <a:spLocks noGrp="1"/>
          </p:cNvSpPr>
          <p:nvPr>
            <p:ph idx="1"/>
          </p:nvPr>
        </p:nvSpPr>
        <p:spPr/>
        <p:txBody>
          <a:bodyPr lIns="0" rIns="0"/>
          <a:lstStyle>
            <a:lvl1pPr>
              <a:lnSpc>
                <a:spcPct val="110000"/>
              </a:lnSpc>
              <a:defRPr>
                <a:solidFill>
                  <a:schemeClr val="bg1"/>
                </a:solidFill>
              </a:defRPr>
            </a:lvl1pPr>
            <a:lvl2pPr>
              <a:lnSpc>
                <a:spcPct val="110000"/>
              </a:lnSpc>
              <a:defRPr>
                <a:solidFill>
                  <a:schemeClr val="bg1"/>
                </a:solidFill>
              </a:defRPr>
            </a:lvl2pPr>
            <a:lvl3pPr>
              <a:lnSpc>
                <a:spcPct val="110000"/>
              </a:lnSpc>
              <a:defRPr>
                <a:solidFill>
                  <a:schemeClr val="bg1"/>
                </a:solidFill>
              </a:defRPr>
            </a:lvl3pPr>
            <a:lvl4pPr>
              <a:lnSpc>
                <a:spcPct val="110000"/>
              </a:lnSpc>
              <a:defRPr>
                <a:solidFill>
                  <a:schemeClr val="bg1"/>
                </a:solidFill>
              </a:defRPr>
            </a:lvl4pPr>
            <a:lvl5pPr>
              <a:lnSpc>
                <a:spcPct val="110000"/>
              </a:lnSpc>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lvl1pPr>
              <a:defRPr>
                <a:solidFill>
                  <a:srgbClr val="BEBEBE"/>
                </a:solidFill>
              </a:defRPr>
            </a:lvl1pPr>
          </a:lstStyle>
          <a:p>
            <a:endParaRPr lang="en-US"/>
          </a:p>
        </p:txBody>
      </p:sp>
      <p:sp>
        <p:nvSpPr>
          <p:cNvPr id="2" name="Copyright">
            <a:extLst>
              <a:ext uri="{FF2B5EF4-FFF2-40B4-BE49-F238E27FC236}">
                <a16:creationId xmlns:a16="http://schemas.microsoft.com/office/drawing/2014/main" id="{C5061511-419D-2059-0E83-6196212F9289}"/>
              </a:ext>
            </a:extLst>
          </p:cNvPr>
          <p:cNvSpPr txBox="1"/>
          <p:nvPr userDrawn="1"/>
        </p:nvSpPr>
        <p:spPr>
          <a:xfrm>
            <a:off x="9871995" y="6583680"/>
            <a:ext cx="1710405" cy="92333"/>
          </a:xfrm>
          <a:prstGeom prst="rect">
            <a:avLst/>
          </a:prstGeom>
          <a:solidFill>
            <a:schemeClr val="tx1"/>
          </a:solid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BEBEBE"/>
                </a:solidFill>
                <a:latin typeface="Adobe Clean" panose="020B0503020404020204" pitchFamily="34" charset="0"/>
              </a:rPr>
              <a:t>© 2024 Adobe. All Rights Reserved. Adobe Confidential.</a:t>
            </a:r>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lvl1pPr>
              <a:defRPr>
                <a:solidFill>
                  <a:srgbClr val="BEBEBE"/>
                </a:solidFill>
              </a:defRPr>
            </a:lvl1p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67C3B4F7-71D5-4F1C-A9CA-5E3A40F979B7}" type="datetime1">
              <a:rPr lang="en-US" smtClean="0"/>
              <a:t>12/16/25</a:t>
            </a:fld>
            <a:endParaRPr lang="en-US"/>
          </a:p>
        </p:txBody>
      </p:sp>
    </p:spTree>
    <p:extLst>
      <p:ext uri="{BB962C8B-B14F-4D97-AF65-F5344CB8AC3E}">
        <p14:creationId xmlns:p14="http://schemas.microsoft.com/office/powerpoint/2010/main" val="3228803683"/>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userDrawn="1">
  <p:cSld name="1_Section Divider Dark">
    <p:bg>
      <p:bgPr>
        <a:solidFill>
          <a:srgbClr val="0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D156EF-00C4-7068-5E38-7C447D1A9789}"/>
              </a:ext>
            </a:extLst>
          </p:cNvPr>
          <p:cNvSpPr>
            <a:spLocks noGrp="1"/>
          </p:cNvSpPr>
          <p:nvPr>
            <p:ph type="title" hasCustomPrompt="1"/>
          </p:nvPr>
        </p:nvSpPr>
        <p:spPr>
          <a:xfrm>
            <a:off x="609600" y="3044279"/>
            <a:ext cx="10972800" cy="769441"/>
          </a:xfrm>
        </p:spPr>
        <p:txBody>
          <a:bodyPr wrap="square" lIns="0" rIns="0" anchor="ctr" anchorCtr="0">
            <a:spAutoFit/>
          </a:bodyPr>
          <a:lstStyle>
            <a:lvl1pPr>
              <a:lnSpc>
                <a:spcPct val="80000"/>
              </a:lnSpc>
              <a:defRPr sz="5500" spc="-120" baseline="0">
                <a:solidFill>
                  <a:schemeClr val="bg1"/>
                </a:solidFill>
              </a:defRPr>
            </a:lvl1pPr>
          </a:lstStyle>
          <a:p>
            <a:r>
              <a:rPr lang="en-US"/>
              <a:t>Module Title Goes Here</a:t>
            </a:r>
          </a:p>
        </p:txBody>
      </p:sp>
      <p:sp>
        <p:nvSpPr>
          <p:cNvPr id="9" name="Thread">
            <a:extLst>
              <a:ext uri="{FF2B5EF4-FFF2-40B4-BE49-F238E27FC236}">
                <a16:creationId xmlns:a16="http://schemas.microsoft.com/office/drawing/2014/main" id="{91AE573E-CC51-2A49-7497-59B7E45553B4}"/>
              </a:ext>
              <a:ext uri="{C183D7F6-B498-43B3-948B-1728B52AA6E4}">
                <adec:decorative xmlns:adec="http://schemas.microsoft.com/office/drawing/2017/decorative" val="1"/>
              </a:ext>
            </a:extLst>
          </p:cNvPr>
          <p:cNvSpPr/>
          <p:nvPr userDrawn="1"/>
        </p:nvSpPr>
        <p:spPr>
          <a:xfrm>
            <a:off x="0"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 name="Subtitle 2">
            <a:extLst>
              <a:ext uri="{FF2B5EF4-FFF2-40B4-BE49-F238E27FC236}">
                <a16:creationId xmlns:a16="http://schemas.microsoft.com/office/drawing/2014/main" id="{F5FEC81C-61CD-E346-69DF-27AFB22D3B04}"/>
              </a:ext>
            </a:extLst>
          </p:cNvPr>
          <p:cNvSpPr>
            <a:spLocks noGrp="1"/>
          </p:cNvSpPr>
          <p:nvPr>
            <p:ph type="subTitle" idx="1" hasCustomPrompt="1"/>
          </p:nvPr>
        </p:nvSpPr>
        <p:spPr>
          <a:xfrm>
            <a:off x="609598" y="2389238"/>
            <a:ext cx="5334001" cy="655041"/>
          </a:xfrm>
        </p:spPr>
        <p:txBody>
          <a:bodyPr lIns="0" rIns="0"/>
          <a:lstStyle>
            <a:lvl1pPr marL="0" indent="0" algn="l">
              <a:buNone/>
              <a:defRPr sz="3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Module #</a:t>
            </a:r>
          </a:p>
        </p:txBody>
      </p:sp>
    </p:spTree>
    <p:custDataLst>
      <p:tags r:id="rId1"/>
    </p:custDataLst>
    <p:extLst>
      <p:ext uri="{BB962C8B-B14F-4D97-AF65-F5344CB8AC3E}">
        <p14:creationId xmlns:p14="http://schemas.microsoft.com/office/powerpoint/2010/main" val="203171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hite - Bottom Graphic">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Content Placeholder 2">
            <a:extLst>
              <a:ext uri="{FF2B5EF4-FFF2-40B4-BE49-F238E27FC236}">
                <a16:creationId xmlns:a16="http://schemas.microsoft.com/office/drawing/2014/main" id="{CE0A96FB-B9EB-8DE6-BE7F-8E9AFB7E338E}"/>
              </a:ext>
            </a:extLst>
          </p:cNvPr>
          <p:cNvSpPr>
            <a:spLocks noGrp="1"/>
          </p:cNvSpPr>
          <p:nvPr>
            <p:ph idx="1"/>
          </p:nvPr>
        </p:nvSpPr>
        <p:spPr>
          <a:xfrm>
            <a:off x="609600" y="1334324"/>
            <a:ext cx="10972800" cy="4992624"/>
          </a:xfrm>
        </p:spPr>
        <p:txBody>
          <a:bodyPr lIns="0" rIns="0"/>
          <a:lstStyle>
            <a:lvl1pPr>
              <a:lnSpc>
                <a:spcPct val="110000"/>
              </a:lnSpc>
              <a:spcBef>
                <a:spcPts val="1200"/>
              </a:spcBef>
              <a:defRPr sz="2400" baseline="0"/>
            </a:lvl1pPr>
            <a:lvl2pPr>
              <a:lnSpc>
                <a:spcPct val="110000"/>
              </a:lnSpc>
              <a:spcBef>
                <a:spcPts val="1200"/>
              </a:spcBef>
              <a:defRPr sz="2000" baseline="0"/>
            </a:lvl2pPr>
            <a:lvl3pPr>
              <a:lnSpc>
                <a:spcPct val="110000"/>
              </a:lnSpc>
              <a:spcBef>
                <a:spcPts val="1200"/>
              </a:spcBef>
              <a:defRPr/>
            </a:lvl3pPr>
            <a:lvl4pPr>
              <a:lnSpc>
                <a:spcPct val="110000"/>
              </a:lnSpc>
              <a:spcBef>
                <a:spcPts val="1200"/>
              </a:spcBef>
              <a:defRPr/>
            </a:lvl4pPr>
            <a:lvl5pPr>
              <a:lnSpc>
                <a:spcPct val="110000"/>
              </a:lnSpc>
              <a:spcBef>
                <a:spcPts val="1200"/>
              </a:spcBef>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93ECCD13-D1E9-473F-B841-18617FCF55E9}" type="datetime1">
              <a:rPr lang="en-US" smtClean="0"/>
              <a:t>12/16/25</a:t>
            </a:fld>
            <a:endParaRPr lang="en-US"/>
          </a:p>
        </p:txBody>
      </p:sp>
    </p:spTree>
    <p:extLst>
      <p:ext uri="{BB962C8B-B14F-4D97-AF65-F5344CB8AC3E}">
        <p14:creationId xmlns:p14="http://schemas.microsoft.com/office/powerpoint/2010/main" val="882777902"/>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1/2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4937760" cy="946389"/>
          </a:xfrm>
        </p:spPr>
        <p:txBody>
          <a:bodyPr lIns="0" rIns="0"/>
          <a:lstStyle/>
          <a:p>
            <a:r>
              <a:rPr lang="en-GB"/>
              <a:t>Click to edit Master title style</a:t>
            </a:r>
            <a:endParaRPr lang="en-US"/>
          </a:p>
        </p:txBody>
      </p:sp>
      <p:sp>
        <p:nvSpPr>
          <p:cNvPr id="3" name="Content Placeholder 2">
            <a:extLst>
              <a:ext uri="{FF2B5EF4-FFF2-40B4-BE49-F238E27FC236}">
                <a16:creationId xmlns:a16="http://schemas.microsoft.com/office/drawing/2014/main" id="{CE0A96FB-B9EB-8DE6-BE7F-8E9AFB7E338E}"/>
              </a:ext>
            </a:extLst>
          </p:cNvPr>
          <p:cNvSpPr>
            <a:spLocks noGrp="1"/>
          </p:cNvSpPr>
          <p:nvPr>
            <p:ph idx="1"/>
          </p:nvPr>
        </p:nvSpPr>
        <p:spPr>
          <a:xfrm>
            <a:off x="609600" y="1334324"/>
            <a:ext cx="4572000" cy="4992624"/>
          </a:xfrm>
        </p:spPr>
        <p:txBody>
          <a:bodyPr lIns="0" rIns="0">
            <a:noAutofit/>
          </a:bodyPr>
          <a:lstStyle>
            <a:lvl1pPr>
              <a:lnSpc>
                <a:spcPct val="110000"/>
              </a:lnSpc>
              <a:spcBef>
                <a:spcPts val="1200"/>
              </a:spcBef>
              <a:defRPr/>
            </a:lvl1pPr>
            <a:lvl2pPr>
              <a:lnSpc>
                <a:spcPct val="110000"/>
              </a:lnSpc>
              <a:spcBef>
                <a:spcPts val="1200"/>
              </a:spcBef>
              <a:defRPr/>
            </a:lvl2pPr>
            <a:lvl3pPr>
              <a:lnSpc>
                <a:spcPct val="110000"/>
              </a:lnSpc>
              <a:spcBef>
                <a:spcPts val="1200"/>
              </a:spcBef>
              <a:defRPr/>
            </a:lvl3pPr>
            <a:lvl4pPr>
              <a:lnSpc>
                <a:spcPct val="110000"/>
              </a:lnSpc>
              <a:spcBef>
                <a:spcPts val="1200"/>
              </a:spcBef>
              <a:defRPr/>
            </a:lvl4pPr>
            <a:lvl5pPr>
              <a:lnSpc>
                <a:spcPct val="110000"/>
              </a:lnSpc>
              <a:spcBef>
                <a:spcPts val="1200"/>
              </a:spcBef>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5">
            <a:extLst>
              <a:ext uri="{FF2B5EF4-FFF2-40B4-BE49-F238E27FC236}">
                <a16:creationId xmlns:a16="http://schemas.microsoft.com/office/drawing/2014/main" id="{5A5ABD9F-44A7-2BD7-B0C1-E7135F8C8746}"/>
              </a:ext>
            </a:extLst>
          </p:cNvPr>
          <p:cNvSpPr>
            <a:spLocks noGrp="1"/>
          </p:cNvSpPr>
          <p:nvPr>
            <p:ph type="pic" sz="quarter" idx="10"/>
          </p:nvPr>
        </p:nvSpPr>
        <p:spPr>
          <a:xfrm>
            <a:off x="6096000" y="0"/>
            <a:ext cx="6096000" cy="6858000"/>
          </a:xfrm>
        </p:spPr>
        <p:txBody>
          <a:bodyPr/>
          <a:lstStyle>
            <a:lvl1pPr>
              <a:defRPr/>
            </a:lvl1pPr>
          </a:lstStyle>
          <a:p>
            <a:r>
              <a:rPr lang="en-GB"/>
              <a:t>Click icon to add picture</a:t>
            </a:r>
            <a:endParaRPr lang="en-US"/>
          </a:p>
        </p:txBody>
      </p:sp>
      <p:sp>
        <p:nvSpPr>
          <p:cNvPr id="4" name="Blocker">
            <a:extLst>
              <a:ext uri="{FF2B5EF4-FFF2-40B4-BE49-F238E27FC236}">
                <a16:creationId xmlns:a16="http://schemas.microsoft.com/office/drawing/2014/main" id="{3CF23C9A-F835-E086-950B-9A28BF24B03B}"/>
              </a:ext>
              <a:ext uri="{C183D7F6-B498-43B3-948B-1728B52AA6E4}">
                <adec:decorative xmlns:adec="http://schemas.microsoft.com/office/drawing/2017/decorative" val="1"/>
              </a:ext>
            </a:extLst>
          </p:cNvPr>
          <p:cNvSpPr/>
          <p:nvPr userDrawn="1"/>
        </p:nvSpPr>
        <p:spPr>
          <a:xfrm>
            <a:off x="9834007" y="6488705"/>
            <a:ext cx="1748393" cy="201954"/>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pyright">
            <a:extLst>
              <a:ext uri="{FF2B5EF4-FFF2-40B4-BE49-F238E27FC236}">
                <a16:creationId xmlns:a16="http://schemas.microsoft.com/office/drawing/2014/main" id="{DE2533BC-42DA-FCEE-D96C-AC878AA0AD62}"/>
              </a:ext>
            </a:extLst>
          </p:cNvPr>
          <p:cNvSpPr txBox="1"/>
          <p:nvPr userDrawn="1"/>
        </p:nvSpPr>
        <p:spPr>
          <a:xfrm>
            <a:off x="3836955" y="6583680"/>
            <a:ext cx="1710405" cy="92333"/>
          </a:xfrm>
          <a:prstGeom prst="rect">
            <a:avLst/>
          </a:prstGeom>
          <a:noFill/>
        </p:spPr>
        <p:txBody>
          <a:bodyPr wrap="none" lIns="0" tIns="0" rIns="0" bIns="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191919"/>
                </a:solidFill>
                <a:latin typeface="Adobe Clean" panose="020B0503020404020204" pitchFamily="34" charset="0"/>
              </a:rPr>
              <a:t>© 2024 Adobe. All Rights Reserved. Adobe Confidential.</a:t>
            </a:r>
          </a:p>
        </p:txBody>
      </p:sp>
      <p:sp>
        <p:nvSpPr>
          <p:cNvPr id="12" name="Footer Placeholder 11">
            <a:extLst>
              <a:ext uri="{FF2B5EF4-FFF2-40B4-BE49-F238E27FC236}">
                <a16:creationId xmlns:a16="http://schemas.microsoft.com/office/drawing/2014/main" id="{4BA35D43-378C-F45A-1B41-7AABED498A59}"/>
              </a:ext>
            </a:extLst>
          </p:cNvPr>
          <p:cNvSpPr>
            <a:spLocks noGrp="1"/>
          </p:cNvSpPr>
          <p:nvPr>
            <p:ph type="ftr" sz="quarter" idx="12"/>
          </p:nvPr>
        </p:nvSpPr>
        <p:spPr>
          <a:xfrm>
            <a:off x="1622876" y="6583680"/>
            <a:ext cx="1920240" cy="91887"/>
          </a:xfrm>
        </p:spPr>
        <p:txBody>
          <a:bodyPr/>
          <a:lstStyle/>
          <a:p>
            <a:endParaRPr lang="en-US"/>
          </a:p>
        </p:txBody>
      </p:sp>
      <p:sp>
        <p:nvSpPr>
          <p:cNvPr id="13" name="Slide Number Placeholder 12">
            <a:extLst>
              <a:ext uri="{FF2B5EF4-FFF2-40B4-BE49-F238E27FC236}">
                <a16:creationId xmlns:a16="http://schemas.microsoft.com/office/drawing/2014/main" id="{018D9348-6015-53D5-75F2-0A1A831FE337}"/>
              </a:ext>
            </a:extLst>
          </p:cNvPr>
          <p:cNvSpPr>
            <a:spLocks noGrp="1"/>
          </p:cNvSpPr>
          <p:nvPr>
            <p:ph type="sldNum" sz="quarter" idx="13"/>
          </p:nvPr>
        </p:nvSpPr>
        <p:spPr>
          <a:xfrm>
            <a:off x="3657600" y="6583680"/>
            <a:ext cx="89768" cy="92333"/>
          </a:xfrm>
        </p:spPr>
        <p:txBody>
          <a:bodyPr>
            <a:noAutofit/>
          </a:bodyPr>
          <a:lstStyle/>
          <a:p>
            <a:pPr algn="r"/>
            <a:fld id="{DEC9D0C1-7FBA-40E3-98AB-77B8E8CCE3DF}" type="slidenum">
              <a:rPr lang="en-US" smtClean="0"/>
              <a:pPr algn="r"/>
              <a:t>‹#›</a:t>
            </a:fld>
            <a:endParaRPr lang="en-US"/>
          </a:p>
        </p:txBody>
      </p:sp>
      <p:sp>
        <p:nvSpPr>
          <p:cNvPr id="11" name="Date Placeholder 10">
            <a:extLst>
              <a:ext uri="{FF2B5EF4-FFF2-40B4-BE49-F238E27FC236}">
                <a16:creationId xmlns:a16="http://schemas.microsoft.com/office/drawing/2014/main" id="{C5ABE59E-8FC0-A76D-B870-3E3FD82E39CE}"/>
              </a:ext>
            </a:extLst>
          </p:cNvPr>
          <p:cNvSpPr>
            <a:spLocks noGrp="1"/>
          </p:cNvSpPr>
          <p:nvPr>
            <p:ph type="dt" sz="half" idx="11"/>
          </p:nvPr>
        </p:nvSpPr>
        <p:spPr/>
        <p:txBody>
          <a:bodyPr/>
          <a:lstStyle/>
          <a:p>
            <a:fld id="{03D17E50-0ADF-43FB-8C34-0001133F6E68}" type="datetime1">
              <a:rPr lang="en-US" smtClean="0"/>
              <a:t>12/16/25</a:t>
            </a:fld>
            <a:endParaRPr lang="en-US"/>
          </a:p>
        </p:txBody>
      </p:sp>
    </p:spTree>
    <p:extLst>
      <p:ext uri="{BB962C8B-B14F-4D97-AF65-F5344CB8AC3E}">
        <p14:creationId xmlns:p14="http://schemas.microsoft.com/office/powerpoint/2010/main" val="26990211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1/3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1" y="264085"/>
            <a:ext cx="6766560" cy="946389"/>
          </a:xfrm>
        </p:spPr>
        <p:txBody>
          <a:bodyPr lIns="0" rIns="0"/>
          <a:lstStyle/>
          <a:p>
            <a:r>
              <a:rPr lang="en-GB"/>
              <a:t>Click to edit Master title style</a:t>
            </a:r>
            <a:endParaRPr lang="en-US"/>
          </a:p>
        </p:txBody>
      </p:sp>
      <p:sp>
        <p:nvSpPr>
          <p:cNvPr id="3" name="Content Placeholder 2">
            <a:extLst>
              <a:ext uri="{FF2B5EF4-FFF2-40B4-BE49-F238E27FC236}">
                <a16:creationId xmlns:a16="http://schemas.microsoft.com/office/drawing/2014/main" id="{CE0A96FB-B9EB-8DE6-BE7F-8E9AFB7E338E}"/>
              </a:ext>
            </a:extLst>
          </p:cNvPr>
          <p:cNvSpPr>
            <a:spLocks noGrp="1"/>
          </p:cNvSpPr>
          <p:nvPr>
            <p:ph idx="1"/>
          </p:nvPr>
        </p:nvSpPr>
        <p:spPr>
          <a:xfrm>
            <a:off x="609601" y="1334324"/>
            <a:ext cx="5943600" cy="4992624"/>
          </a:xfrm>
        </p:spPr>
        <p:txBody>
          <a:bodyPr lIns="0" rIns="0"/>
          <a:lstStyle>
            <a:lvl1pPr>
              <a:lnSpc>
                <a:spcPct val="110000"/>
              </a:lnSpc>
              <a:spcBef>
                <a:spcPts val="1200"/>
              </a:spcBef>
              <a:defRPr/>
            </a:lvl1pPr>
            <a:lvl2pPr>
              <a:lnSpc>
                <a:spcPct val="110000"/>
              </a:lnSpc>
              <a:spcBef>
                <a:spcPts val="1200"/>
              </a:spcBef>
              <a:defRPr/>
            </a:lvl2pPr>
            <a:lvl3pPr>
              <a:lnSpc>
                <a:spcPct val="110000"/>
              </a:lnSpc>
              <a:spcBef>
                <a:spcPts val="1200"/>
              </a:spcBef>
              <a:defRPr/>
            </a:lvl3pPr>
            <a:lvl4pPr>
              <a:lnSpc>
                <a:spcPct val="110000"/>
              </a:lnSpc>
              <a:spcBef>
                <a:spcPts val="1200"/>
              </a:spcBef>
              <a:defRPr/>
            </a:lvl4pPr>
            <a:lvl5pPr>
              <a:lnSpc>
                <a:spcPct val="110000"/>
              </a:lnSpc>
              <a:spcBef>
                <a:spcPts val="1200"/>
              </a:spcBef>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Picture Placeholder 5">
            <a:extLst>
              <a:ext uri="{FF2B5EF4-FFF2-40B4-BE49-F238E27FC236}">
                <a16:creationId xmlns:a16="http://schemas.microsoft.com/office/drawing/2014/main" id="{5A5ABD9F-44A7-2BD7-B0C1-E7135F8C8746}"/>
              </a:ext>
            </a:extLst>
          </p:cNvPr>
          <p:cNvSpPr>
            <a:spLocks noGrp="1"/>
          </p:cNvSpPr>
          <p:nvPr>
            <p:ph type="pic" sz="quarter" idx="10"/>
          </p:nvPr>
        </p:nvSpPr>
        <p:spPr>
          <a:xfrm>
            <a:off x="7894320" y="0"/>
            <a:ext cx="4297680" cy="6858000"/>
          </a:xfrm>
        </p:spPr>
        <p:txBody>
          <a:bodyPr/>
          <a:lstStyle/>
          <a:p>
            <a:r>
              <a:rPr lang="en-GB"/>
              <a:t>Click icon to add picture</a:t>
            </a:r>
            <a:endParaRPr lang="en-US"/>
          </a:p>
        </p:txBody>
      </p:sp>
      <p:sp>
        <p:nvSpPr>
          <p:cNvPr id="12" name="Footer Placeholder 11">
            <a:extLst>
              <a:ext uri="{FF2B5EF4-FFF2-40B4-BE49-F238E27FC236}">
                <a16:creationId xmlns:a16="http://schemas.microsoft.com/office/drawing/2014/main" id="{4BA35D43-378C-F45A-1B41-7AABED498A59}"/>
              </a:ext>
            </a:extLst>
          </p:cNvPr>
          <p:cNvSpPr>
            <a:spLocks noGrp="1"/>
          </p:cNvSpPr>
          <p:nvPr>
            <p:ph type="ftr" sz="quarter" idx="12"/>
          </p:nvPr>
        </p:nvSpPr>
        <p:spPr>
          <a:xfrm>
            <a:off x="1622876" y="6583680"/>
            <a:ext cx="3657600" cy="91887"/>
          </a:xfrm>
        </p:spPr>
        <p:txBody>
          <a:bodyPr/>
          <a:lstStyle/>
          <a:p>
            <a:endParaRPr lang="en-US"/>
          </a:p>
        </p:txBody>
      </p:sp>
      <p:sp>
        <p:nvSpPr>
          <p:cNvPr id="13" name="Slide Number Placeholder 12">
            <a:extLst>
              <a:ext uri="{FF2B5EF4-FFF2-40B4-BE49-F238E27FC236}">
                <a16:creationId xmlns:a16="http://schemas.microsoft.com/office/drawing/2014/main" id="{018D9348-6015-53D5-75F2-0A1A831FE337}"/>
              </a:ext>
            </a:extLst>
          </p:cNvPr>
          <p:cNvSpPr>
            <a:spLocks noGrp="1"/>
          </p:cNvSpPr>
          <p:nvPr>
            <p:ph type="sldNum" sz="quarter" idx="13"/>
          </p:nvPr>
        </p:nvSpPr>
        <p:spPr>
          <a:xfrm>
            <a:off x="5486400" y="6583680"/>
            <a:ext cx="89768" cy="92333"/>
          </a:xfrm>
        </p:spPr>
        <p:txBody>
          <a:bodyPr/>
          <a:lstStyle>
            <a:lvl1pPr>
              <a:defRPr>
                <a:solidFill>
                  <a:srgbClr val="191919"/>
                </a:solidFill>
              </a:defRPr>
            </a:lvl1pPr>
          </a:lstStyle>
          <a:p>
            <a:pPr algn="r"/>
            <a:fld id="{DEC9D0C1-7FBA-40E3-98AB-77B8E8CCE3DF}" type="slidenum">
              <a:rPr lang="en-US" smtClean="0"/>
              <a:pPr algn="r"/>
              <a:t>‹#›</a:t>
            </a:fld>
            <a:endParaRPr lang="en-US"/>
          </a:p>
        </p:txBody>
      </p:sp>
      <p:sp>
        <p:nvSpPr>
          <p:cNvPr id="2" name="Copyright">
            <a:extLst>
              <a:ext uri="{FF2B5EF4-FFF2-40B4-BE49-F238E27FC236}">
                <a16:creationId xmlns:a16="http://schemas.microsoft.com/office/drawing/2014/main" id="{DE2533BC-42DA-FCEE-D96C-AC878AA0AD62}"/>
              </a:ext>
            </a:extLst>
          </p:cNvPr>
          <p:cNvSpPr txBox="1"/>
          <p:nvPr userDrawn="1"/>
        </p:nvSpPr>
        <p:spPr>
          <a:xfrm>
            <a:off x="5665756" y="6583680"/>
            <a:ext cx="1710405" cy="92333"/>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191919"/>
                </a:solidFill>
                <a:latin typeface="Adobe Clean" panose="020B0503020404020204" pitchFamily="34" charset="0"/>
              </a:rPr>
              <a:t>© 2024 Adobe. All Rights Reserved. Adobe Confidential.</a:t>
            </a:r>
          </a:p>
        </p:txBody>
      </p:sp>
      <p:sp>
        <p:nvSpPr>
          <p:cNvPr id="4" name="Blocker">
            <a:extLst>
              <a:ext uri="{FF2B5EF4-FFF2-40B4-BE49-F238E27FC236}">
                <a16:creationId xmlns:a16="http://schemas.microsoft.com/office/drawing/2014/main" id="{3CF23C9A-F835-E086-950B-9A28BF24B03B}"/>
              </a:ext>
              <a:ext uri="{C183D7F6-B498-43B3-948B-1728B52AA6E4}">
                <adec:decorative xmlns:adec="http://schemas.microsoft.com/office/drawing/2017/decorative" val="1"/>
              </a:ext>
            </a:extLst>
          </p:cNvPr>
          <p:cNvSpPr/>
          <p:nvPr userDrawn="1"/>
        </p:nvSpPr>
        <p:spPr>
          <a:xfrm>
            <a:off x="9834007" y="6503997"/>
            <a:ext cx="1748393" cy="201954"/>
          </a:xfrm>
          <a:prstGeom prst="rect">
            <a:avLst/>
          </a:prstGeom>
          <a:solidFill>
            <a:srgbClr val="FF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ate Placeholder 10">
            <a:extLst>
              <a:ext uri="{FF2B5EF4-FFF2-40B4-BE49-F238E27FC236}">
                <a16:creationId xmlns:a16="http://schemas.microsoft.com/office/drawing/2014/main" id="{C5ABE59E-8FC0-A76D-B870-3E3FD82E39CE}"/>
              </a:ext>
            </a:extLst>
          </p:cNvPr>
          <p:cNvSpPr>
            <a:spLocks noGrp="1"/>
          </p:cNvSpPr>
          <p:nvPr>
            <p:ph type="dt" sz="half" idx="11"/>
          </p:nvPr>
        </p:nvSpPr>
        <p:spPr/>
        <p:txBody>
          <a:bodyPr/>
          <a:lstStyle/>
          <a:p>
            <a:fld id="{61FE3EA7-D92D-4A30-9EBB-F43D697D029C}" type="datetime1">
              <a:rPr lang="en-US" smtClean="0"/>
              <a:t>12/16/25</a:t>
            </a:fld>
            <a:endParaRPr lang="en-US"/>
          </a:p>
        </p:txBody>
      </p:sp>
    </p:spTree>
    <p:extLst>
      <p:ext uri="{BB962C8B-B14F-4D97-AF65-F5344CB8AC3E}">
        <p14:creationId xmlns:p14="http://schemas.microsoft.com/office/powerpoint/2010/main" val="173687491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s -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61C88EF-1F16-59C4-60F1-8DC431E7074D}"/>
              </a:ext>
            </a:extLst>
          </p:cNvPr>
          <p:cNvSpPr>
            <a:spLocks noGrp="1"/>
          </p:cNvSpPr>
          <p:nvPr>
            <p:ph type="title"/>
          </p:nvPr>
        </p:nvSpPr>
        <p:spPr>
          <a:xfrm>
            <a:off x="609600" y="264085"/>
            <a:ext cx="10972800" cy="946389"/>
          </a:xfrm>
        </p:spPr>
        <p:txBody>
          <a:bodyPr lIns="0" rIns="0"/>
          <a:lstStyle/>
          <a:p>
            <a:r>
              <a:rPr lang="en-GB"/>
              <a:t>Click to edit Master title style</a:t>
            </a:r>
            <a:endParaRPr lang="en-US"/>
          </a:p>
        </p:txBody>
      </p:sp>
      <p:sp>
        <p:nvSpPr>
          <p:cNvPr id="3" name="Content Placeholder 1">
            <a:extLst>
              <a:ext uri="{FF2B5EF4-FFF2-40B4-BE49-F238E27FC236}">
                <a16:creationId xmlns:a16="http://schemas.microsoft.com/office/drawing/2014/main" id="{CE0A96FB-B9EB-8DE6-BE7F-8E9AFB7E338E}"/>
              </a:ext>
            </a:extLst>
          </p:cNvPr>
          <p:cNvSpPr>
            <a:spLocks noGrp="1"/>
          </p:cNvSpPr>
          <p:nvPr>
            <p:ph idx="1"/>
          </p:nvPr>
        </p:nvSpPr>
        <p:spPr>
          <a:xfrm>
            <a:off x="609600" y="1334324"/>
            <a:ext cx="4937760" cy="4992624"/>
          </a:xfrm>
        </p:spPr>
        <p:txBody>
          <a:bodyPr lIns="0" rIns="0"/>
          <a:lstStyle>
            <a:lvl1pPr>
              <a:lnSpc>
                <a:spcPct val="110000"/>
              </a:lnSpc>
              <a:spcBef>
                <a:spcPts val="1200"/>
              </a:spcBef>
              <a:defRPr sz="2400" baseline="0"/>
            </a:lvl1pPr>
            <a:lvl2pPr>
              <a:lnSpc>
                <a:spcPct val="110000"/>
              </a:lnSpc>
              <a:spcBef>
                <a:spcPts val="1200"/>
              </a:spcBef>
              <a:defRPr sz="2000" baseline="0"/>
            </a:lvl2pPr>
            <a:lvl3pPr>
              <a:lnSpc>
                <a:spcPct val="110000"/>
              </a:lnSpc>
              <a:spcBef>
                <a:spcPts val="1200"/>
              </a:spcBef>
              <a:defRPr/>
            </a:lvl3pPr>
            <a:lvl4pPr>
              <a:lnSpc>
                <a:spcPct val="110000"/>
              </a:lnSpc>
              <a:spcBef>
                <a:spcPts val="1200"/>
              </a:spcBef>
              <a:defRPr/>
            </a:lvl4pPr>
            <a:lvl5pPr>
              <a:lnSpc>
                <a:spcPct val="110000"/>
              </a:lnSpc>
              <a:spcBef>
                <a:spcPts val="1200"/>
              </a:spcBef>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2" name="Content Placeholder 2">
            <a:extLst>
              <a:ext uri="{FF2B5EF4-FFF2-40B4-BE49-F238E27FC236}">
                <a16:creationId xmlns:a16="http://schemas.microsoft.com/office/drawing/2014/main" id="{3E2CAF97-6BD0-1BB9-D026-84213B160DB4}"/>
              </a:ext>
            </a:extLst>
          </p:cNvPr>
          <p:cNvSpPr>
            <a:spLocks noGrp="1"/>
          </p:cNvSpPr>
          <p:nvPr>
            <p:ph idx="13"/>
          </p:nvPr>
        </p:nvSpPr>
        <p:spPr>
          <a:xfrm>
            <a:off x="6644640" y="1334324"/>
            <a:ext cx="4937760" cy="4992624"/>
          </a:xfrm>
        </p:spPr>
        <p:txBody>
          <a:bodyPr lIns="0" rIns="0"/>
          <a:lstStyle>
            <a:lvl1pPr>
              <a:lnSpc>
                <a:spcPct val="110000"/>
              </a:lnSpc>
              <a:spcBef>
                <a:spcPts val="1200"/>
              </a:spcBef>
              <a:defRPr/>
            </a:lvl1pPr>
            <a:lvl2pPr>
              <a:lnSpc>
                <a:spcPct val="110000"/>
              </a:lnSpc>
              <a:spcBef>
                <a:spcPts val="1200"/>
              </a:spcBef>
              <a:defRPr/>
            </a:lvl2pPr>
            <a:lvl3pPr>
              <a:lnSpc>
                <a:spcPct val="110000"/>
              </a:lnSpc>
              <a:spcBef>
                <a:spcPts val="1200"/>
              </a:spcBef>
              <a:defRPr/>
            </a:lvl3pPr>
            <a:lvl4pPr>
              <a:lnSpc>
                <a:spcPct val="110000"/>
              </a:lnSpc>
              <a:spcBef>
                <a:spcPts val="1200"/>
              </a:spcBef>
              <a:defRPr/>
            </a:lvl4pPr>
            <a:lvl5pPr>
              <a:lnSpc>
                <a:spcPct val="110000"/>
              </a:lnSpc>
              <a:spcBef>
                <a:spcPts val="1200"/>
              </a:spcBef>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Footer Placeholder 8">
            <a:extLst>
              <a:ext uri="{FF2B5EF4-FFF2-40B4-BE49-F238E27FC236}">
                <a16:creationId xmlns:a16="http://schemas.microsoft.com/office/drawing/2014/main" id="{06E773C5-DC8F-B04C-E4BB-8999DF0AA14C}"/>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4AB0C947-85B1-6F73-8F85-916BD597533B}"/>
              </a:ext>
            </a:extLst>
          </p:cNvPr>
          <p:cNvSpPr>
            <a:spLocks noGrp="1"/>
          </p:cNvSpPr>
          <p:nvPr>
            <p:ph type="sldNum" sz="quarter" idx="12"/>
          </p:nvPr>
        </p:nvSpPr>
        <p:spPr/>
        <p:txBody>
          <a:bodyPr/>
          <a:lstStyle/>
          <a:p>
            <a:pPr algn="r"/>
            <a:fld id="{DEC9D0C1-7FBA-40E3-98AB-77B8E8CCE3DF}" type="slidenum">
              <a:rPr lang="en-US" smtClean="0"/>
              <a:pPr algn="r"/>
              <a:t>‹#›</a:t>
            </a:fld>
            <a:endParaRPr lang="en-US"/>
          </a:p>
        </p:txBody>
      </p:sp>
      <p:sp>
        <p:nvSpPr>
          <p:cNvPr id="8" name="Date Placeholder 7">
            <a:extLst>
              <a:ext uri="{FF2B5EF4-FFF2-40B4-BE49-F238E27FC236}">
                <a16:creationId xmlns:a16="http://schemas.microsoft.com/office/drawing/2014/main" id="{318E7064-6C65-CE7F-C31F-A4F12EC5D7B1}"/>
              </a:ext>
            </a:extLst>
          </p:cNvPr>
          <p:cNvSpPr>
            <a:spLocks noGrp="1"/>
          </p:cNvSpPr>
          <p:nvPr>
            <p:ph type="dt" sz="half" idx="10"/>
          </p:nvPr>
        </p:nvSpPr>
        <p:spPr/>
        <p:txBody>
          <a:bodyPr/>
          <a:lstStyle/>
          <a:p>
            <a:fld id="{CF8793A5-113A-48A7-BCE0-7936F08DA48F}" type="datetime1">
              <a:rPr lang="en-US" smtClean="0"/>
              <a:t>12/16/25</a:t>
            </a:fld>
            <a:endParaRPr lang="en-US"/>
          </a:p>
        </p:txBody>
      </p:sp>
    </p:spTree>
    <p:extLst>
      <p:ext uri="{BB962C8B-B14F-4D97-AF65-F5344CB8AC3E}">
        <p14:creationId xmlns:p14="http://schemas.microsoft.com/office/powerpoint/2010/main" val="4060606285"/>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image" Target="../media/image1.png"/><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A557CE-52E6-1FB8-260F-4B9972B7C98C}"/>
              </a:ext>
            </a:extLst>
          </p:cNvPr>
          <p:cNvSpPr>
            <a:spLocks noGrp="1"/>
          </p:cNvSpPr>
          <p:nvPr>
            <p:ph type="title"/>
          </p:nvPr>
        </p:nvSpPr>
        <p:spPr>
          <a:xfrm>
            <a:off x="609600" y="264085"/>
            <a:ext cx="10972800" cy="946389"/>
          </a:xfrm>
          <a:prstGeom prst="rect">
            <a:avLst/>
          </a:prstGeom>
        </p:spPr>
        <p:txBody>
          <a:bodyPr vert="horz" lIns="0" tIns="45720" rIns="0" bIns="45720" rtlCol="0" anchor="ctr" anchorCtr="0">
            <a:no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07D5854-D623-623A-F51E-6C503DDDB9F4}"/>
              </a:ext>
            </a:extLst>
          </p:cNvPr>
          <p:cNvSpPr>
            <a:spLocks noGrp="1"/>
          </p:cNvSpPr>
          <p:nvPr>
            <p:ph type="body" idx="1"/>
          </p:nvPr>
        </p:nvSpPr>
        <p:spPr>
          <a:xfrm>
            <a:off x="609600" y="1334324"/>
            <a:ext cx="10972800" cy="4990276"/>
          </a:xfrm>
          <a:prstGeom prst="rect">
            <a:avLst/>
          </a:prstGeom>
        </p:spPr>
        <p:txBody>
          <a:bodyPr vert="horz" lIns="0" tIns="45720" rIns="0" bIns="4572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Footer Placeholder 4">
            <a:extLst>
              <a:ext uri="{FF2B5EF4-FFF2-40B4-BE49-F238E27FC236}">
                <a16:creationId xmlns:a16="http://schemas.microsoft.com/office/drawing/2014/main" id="{CF744D4F-1B98-83B7-DAEA-EBD830B4D85D}"/>
              </a:ext>
            </a:extLst>
          </p:cNvPr>
          <p:cNvSpPr>
            <a:spLocks noGrp="1"/>
          </p:cNvSpPr>
          <p:nvPr>
            <p:ph type="ftr" sz="quarter" idx="3"/>
          </p:nvPr>
        </p:nvSpPr>
        <p:spPr>
          <a:xfrm>
            <a:off x="1645920" y="6583680"/>
            <a:ext cx="7844778" cy="91440"/>
          </a:xfrm>
          <a:prstGeom prst="rect">
            <a:avLst/>
          </a:prstGeom>
        </p:spPr>
        <p:txBody>
          <a:bodyPr vert="horz" wrap="none" lIns="0" tIns="0" rIns="0" bIns="0" rtlCol="0" anchor="t" anchorCtr="0"/>
          <a:lstStyle>
            <a:lvl1pPr algn="l">
              <a:defRPr sz="600">
                <a:solidFill>
                  <a:srgbClr val="191919"/>
                </a:solidFill>
              </a:defRPr>
            </a:lvl1pPr>
          </a:lstStyle>
          <a:p>
            <a:endParaRPr lang="en-US"/>
          </a:p>
        </p:txBody>
      </p:sp>
      <p:sp>
        <p:nvSpPr>
          <p:cNvPr id="25" name="Copyright">
            <a:extLst>
              <a:ext uri="{FF2B5EF4-FFF2-40B4-BE49-F238E27FC236}">
                <a16:creationId xmlns:a16="http://schemas.microsoft.com/office/drawing/2014/main" id="{F00605C0-ED67-6D23-4441-6A67F9B2E445}"/>
              </a:ext>
            </a:extLst>
          </p:cNvPr>
          <p:cNvSpPr txBox="1"/>
          <p:nvPr userDrawn="1"/>
        </p:nvSpPr>
        <p:spPr>
          <a:xfrm>
            <a:off x="9871995" y="6583680"/>
            <a:ext cx="1710405" cy="92333"/>
          </a:xfrm>
          <a:prstGeom prst="rect">
            <a:avLst/>
          </a:prstGeom>
          <a:noFill/>
        </p:spPr>
        <p:txBody>
          <a:bodyPr wrap="none" lIns="0" tIns="0" rIns="0" bIns="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600" baseline="0">
                <a:solidFill>
                  <a:srgbClr val="191919"/>
                </a:solidFill>
                <a:latin typeface="Adobe Clean" panose="020B0503020404020204" pitchFamily="34" charset="0"/>
              </a:rPr>
              <a:t>© 2024 Adobe. All Rights Reserved. Adobe Confidential.</a:t>
            </a:r>
          </a:p>
        </p:txBody>
      </p:sp>
      <p:sp>
        <p:nvSpPr>
          <p:cNvPr id="6" name="Slide Number Placeholder 5">
            <a:extLst>
              <a:ext uri="{FF2B5EF4-FFF2-40B4-BE49-F238E27FC236}">
                <a16:creationId xmlns:a16="http://schemas.microsoft.com/office/drawing/2014/main" id="{83E5B87A-A7CF-09CF-30ED-83C44A71A0E8}"/>
              </a:ext>
            </a:extLst>
          </p:cNvPr>
          <p:cNvSpPr>
            <a:spLocks noGrp="1"/>
          </p:cNvSpPr>
          <p:nvPr>
            <p:ph type="sldNum" sz="quarter" idx="4"/>
          </p:nvPr>
        </p:nvSpPr>
        <p:spPr>
          <a:xfrm>
            <a:off x="11842316" y="6583680"/>
            <a:ext cx="89768" cy="92333"/>
          </a:xfrm>
          <a:prstGeom prst="rect">
            <a:avLst/>
          </a:prstGeom>
        </p:spPr>
        <p:txBody>
          <a:bodyPr wrap="none" lIns="0" tIns="0" rIns="0" bIns="0">
            <a:spAutoFit/>
          </a:bodyPr>
          <a:lstStyle>
            <a:lvl1pPr>
              <a:defRPr lang="en-US" sz="600" baseline="0" smtClean="0">
                <a:solidFill>
                  <a:srgbClr val="191919"/>
                </a:solidFill>
                <a:latin typeface="Adobe Clean" panose="020B0503020404020204" pitchFamily="34" charset="0"/>
              </a:defRPr>
            </a:lvl1pPr>
          </a:lstStyle>
          <a:p>
            <a:pPr algn="r"/>
            <a:fld id="{DEC9D0C1-7FBA-40E3-98AB-77B8E8CCE3DF}" type="slidenum">
              <a:rPr lang="en-US" smtClean="0"/>
              <a:pPr algn="r"/>
              <a:t>‹#›</a:t>
            </a:fld>
            <a:endParaRPr lang="en-US"/>
          </a:p>
        </p:txBody>
      </p:sp>
      <p:sp>
        <p:nvSpPr>
          <p:cNvPr id="4" name="Date Placeholder 3">
            <a:extLst>
              <a:ext uri="{FF2B5EF4-FFF2-40B4-BE49-F238E27FC236}">
                <a16:creationId xmlns:a16="http://schemas.microsoft.com/office/drawing/2014/main" id="{7DFD8D59-8A23-698A-D678-69D2440DB509}"/>
              </a:ext>
            </a:extLst>
          </p:cNvPr>
          <p:cNvSpPr>
            <a:spLocks noGrp="1"/>
          </p:cNvSpPr>
          <p:nvPr>
            <p:ph type="dt" sz="half" idx="2"/>
          </p:nvPr>
        </p:nvSpPr>
        <p:spPr>
          <a:xfrm>
            <a:off x="-1" y="7035913"/>
            <a:ext cx="355867" cy="107722"/>
          </a:xfrm>
          <a:prstGeom prst="rect">
            <a:avLst/>
          </a:prstGeom>
        </p:spPr>
        <p:txBody>
          <a:bodyPr vert="horz" wrap="none" lIns="0" tIns="0" rIns="0" bIns="0" rtlCol="0" anchor="ctr">
            <a:spAutoFit/>
          </a:bodyPr>
          <a:lstStyle>
            <a:lvl1pPr algn="l">
              <a:defRPr sz="700">
                <a:solidFill>
                  <a:schemeClr val="tx1">
                    <a:tint val="75000"/>
                  </a:schemeClr>
                </a:solidFill>
              </a:defRPr>
            </a:lvl1pPr>
          </a:lstStyle>
          <a:p>
            <a:fld id="{30169271-AB45-4F94-B977-1C39D03C236C}" type="datetime1">
              <a:rPr lang="en-US" smtClean="0"/>
              <a:t>12/16/25</a:t>
            </a:fld>
            <a:endParaRPr lang="en-US"/>
          </a:p>
        </p:txBody>
      </p:sp>
      <p:sp>
        <p:nvSpPr>
          <p:cNvPr id="9" name="1/4">
            <a:extLst>
              <a:ext uri="{FF2B5EF4-FFF2-40B4-BE49-F238E27FC236}">
                <a16:creationId xmlns:a16="http://schemas.microsoft.com/office/drawing/2014/main" id="{791B36FE-59D2-67F8-88FF-8BCBCAA1B94A}"/>
              </a:ext>
              <a:ext uri="{C183D7F6-B498-43B3-948B-1728B52AA6E4}">
                <adec:decorative xmlns:adec="http://schemas.microsoft.com/office/drawing/2017/decorative" val="1"/>
              </a:ext>
            </a:extLst>
          </p:cNvPr>
          <p:cNvSpPr txBox="1"/>
          <p:nvPr userDrawn="1"/>
        </p:nvSpPr>
        <p:spPr>
          <a:xfrm>
            <a:off x="3264969" y="-563502"/>
            <a:ext cx="163507" cy="153888"/>
          </a:xfrm>
          <a:prstGeom prst="rect">
            <a:avLst/>
          </a:prstGeom>
          <a:noFill/>
        </p:spPr>
        <p:txBody>
          <a:bodyPr wrap="square" lIns="0" tIns="0" rIns="0" bIns="0" rtlCol="0">
            <a:spAutoFit/>
          </a:bodyPr>
          <a:lstStyle/>
          <a:p>
            <a:pPr algn="ctr"/>
            <a:r>
              <a:rPr lang="en-US" sz="1000">
                <a:solidFill>
                  <a:schemeClr val="accent2">
                    <a:lumMod val="60000"/>
                    <a:lumOff val="40000"/>
                  </a:schemeClr>
                </a:solidFill>
                <a:latin typeface="+mj-lt"/>
              </a:rPr>
              <a:t>1/4</a:t>
            </a:r>
          </a:p>
        </p:txBody>
      </p:sp>
      <p:sp>
        <p:nvSpPr>
          <p:cNvPr id="10" name="2/4">
            <a:extLst>
              <a:ext uri="{FF2B5EF4-FFF2-40B4-BE49-F238E27FC236}">
                <a16:creationId xmlns:a16="http://schemas.microsoft.com/office/drawing/2014/main" id="{1D453459-F362-B9CD-880F-8901A7543B45}"/>
              </a:ext>
              <a:ext uri="{C183D7F6-B498-43B3-948B-1728B52AA6E4}">
                <adec:decorative xmlns:adec="http://schemas.microsoft.com/office/drawing/2017/decorative" val="1"/>
              </a:ext>
            </a:extLst>
          </p:cNvPr>
          <p:cNvSpPr txBox="1"/>
          <p:nvPr userDrawn="1"/>
        </p:nvSpPr>
        <p:spPr>
          <a:xfrm>
            <a:off x="6004629" y="-563502"/>
            <a:ext cx="182742" cy="153888"/>
          </a:xfrm>
          <a:prstGeom prst="rect">
            <a:avLst/>
          </a:prstGeom>
          <a:noFill/>
        </p:spPr>
        <p:txBody>
          <a:bodyPr wrap="none" lIns="0" tIns="0" rIns="0" bIns="0" rtlCol="0">
            <a:spAutoFit/>
          </a:bodyPr>
          <a:lstStyle/>
          <a:p>
            <a:pPr algn="ctr"/>
            <a:r>
              <a:rPr lang="en-US" sz="1000">
                <a:solidFill>
                  <a:schemeClr val="accent2">
                    <a:lumMod val="60000"/>
                    <a:lumOff val="40000"/>
                  </a:schemeClr>
                </a:solidFill>
                <a:latin typeface="+mj-lt"/>
              </a:rPr>
              <a:t>2/4</a:t>
            </a:r>
          </a:p>
        </p:txBody>
      </p:sp>
      <p:sp>
        <p:nvSpPr>
          <p:cNvPr id="11" name="3/4">
            <a:extLst>
              <a:ext uri="{FF2B5EF4-FFF2-40B4-BE49-F238E27FC236}">
                <a16:creationId xmlns:a16="http://schemas.microsoft.com/office/drawing/2014/main" id="{8E72AC89-911C-7E96-6D33-BAF9B0DBE03B}"/>
              </a:ext>
              <a:ext uri="{C183D7F6-B498-43B3-948B-1728B52AA6E4}">
                <adec:decorative xmlns:adec="http://schemas.microsoft.com/office/drawing/2017/decorative" val="1"/>
              </a:ext>
            </a:extLst>
          </p:cNvPr>
          <p:cNvSpPr txBox="1"/>
          <p:nvPr userDrawn="1"/>
        </p:nvSpPr>
        <p:spPr>
          <a:xfrm>
            <a:off x="8745241" y="-563502"/>
            <a:ext cx="184346" cy="153888"/>
          </a:xfrm>
          <a:prstGeom prst="rect">
            <a:avLst/>
          </a:prstGeom>
          <a:noFill/>
        </p:spPr>
        <p:txBody>
          <a:bodyPr wrap="none" lIns="0" tIns="0" rIns="0" bIns="0" rtlCol="0">
            <a:spAutoFit/>
          </a:bodyPr>
          <a:lstStyle/>
          <a:p>
            <a:pPr algn="ctr"/>
            <a:r>
              <a:rPr lang="en-US" sz="1000">
                <a:solidFill>
                  <a:schemeClr val="accent2">
                    <a:lumMod val="60000"/>
                    <a:lumOff val="40000"/>
                  </a:schemeClr>
                </a:solidFill>
                <a:latin typeface="+mj-lt"/>
              </a:rPr>
              <a:t>3/4</a:t>
            </a:r>
          </a:p>
        </p:txBody>
      </p:sp>
      <p:cxnSp>
        <p:nvCxnSpPr>
          <p:cNvPr id="12" name="2/3 arrow">
            <a:extLst>
              <a:ext uri="{FF2B5EF4-FFF2-40B4-BE49-F238E27FC236}">
                <a16:creationId xmlns:a16="http://schemas.microsoft.com/office/drawing/2014/main" id="{425FBE88-470E-60C6-8016-0453814D1C32}"/>
              </a:ext>
              <a:ext uri="{C183D7F6-B498-43B3-948B-1728B52AA6E4}">
                <adec:decorative xmlns:adec="http://schemas.microsoft.com/office/drawing/2017/decorative" val="1"/>
              </a:ext>
            </a:extLst>
          </p:cNvPr>
          <p:cNvCxnSpPr>
            <a:cxnSpLocks/>
          </p:cNvCxnSpPr>
          <p:nvPr userDrawn="1"/>
        </p:nvCxnSpPr>
        <p:spPr>
          <a:xfrm>
            <a:off x="7923212" y="-336411"/>
            <a:ext cx="0" cy="236135"/>
          </a:xfrm>
          <a:prstGeom prst="line">
            <a:avLst/>
          </a:prstGeom>
          <a:ln w="12700">
            <a:solidFill>
              <a:srgbClr val="C8C1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13" name="1/3 arrow">
            <a:extLst>
              <a:ext uri="{FF2B5EF4-FFF2-40B4-BE49-F238E27FC236}">
                <a16:creationId xmlns:a16="http://schemas.microsoft.com/office/drawing/2014/main" id="{B121034D-56B4-850B-095F-50226D1D6260}"/>
              </a:ext>
              <a:ext uri="{C183D7F6-B498-43B3-948B-1728B52AA6E4}">
                <adec:decorative xmlns:adec="http://schemas.microsoft.com/office/drawing/2017/decorative" val="1"/>
              </a:ext>
            </a:extLst>
          </p:cNvPr>
          <p:cNvCxnSpPr>
            <a:cxnSpLocks/>
          </p:cNvCxnSpPr>
          <p:nvPr userDrawn="1"/>
        </p:nvCxnSpPr>
        <p:spPr>
          <a:xfrm>
            <a:off x="4266406" y="-336411"/>
            <a:ext cx="0" cy="236135"/>
          </a:xfrm>
          <a:prstGeom prst="line">
            <a:avLst/>
          </a:prstGeom>
          <a:ln w="12700">
            <a:solidFill>
              <a:srgbClr val="C8C1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14" name="2/3">
            <a:extLst>
              <a:ext uri="{FF2B5EF4-FFF2-40B4-BE49-F238E27FC236}">
                <a16:creationId xmlns:a16="http://schemas.microsoft.com/office/drawing/2014/main" id="{FC5A2A21-4D76-D3E5-F47D-FAAEDEFAE6F2}"/>
              </a:ext>
              <a:ext uri="{C183D7F6-B498-43B3-948B-1728B52AA6E4}">
                <adec:decorative xmlns:adec="http://schemas.microsoft.com/office/drawing/2017/decorative" val="1"/>
              </a:ext>
            </a:extLst>
          </p:cNvPr>
          <p:cNvSpPr txBox="1"/>
          <p:nvPr userDrawn="1"/>
        </p:nvSpPr>
        <p:spPr>
          <a:xfrm>
            <a:off x="7834245" y="-563502"/>
            <a:ext cx="177934" cy="153888"/>
          </a:xfrm>
          <a:prstGeom prst="rect">
            <a:avLst/>
          </a:prstGeom>
          <a:noFill/>
        </p:spPr>
        <p:txBody>
          <a:bodyPr wrap="none" lIns="0" tIns="0" rIns="0" bIns="0" rtlCol="0">
            <a:spAutoFit/>
          </a:bodyPr>
          <a:lstStyle/>
          <a:p>
            <a:pPr algn="ctr"/>
            <a:r>
              <a:rPr lang="en-US" sz="1000">
                <a:solidFill>
                  <a:srgbClr val="A185B6"/>
                </a:solidFill>
                <a:latin typeface="+mj-lt"/>
              </a:rPr>
              <a:t>2/3</a:t>
            </a:r>
          </a:p>
        </p:txBody>
      </p:sp>
      <p:sp>
        <p:nvSpPr>
          <p:cNvPr id="15" name="1/3">
            <a:extLst>
              <a:ext uri="{FF2B5EF4-FFF2-40B4-BE49-F238E27FC236}">
                <a16:creationId xmlns:a16="http://schemas.microsoft.com/office/drawing/2014/main" id="{31DF4110-6679-C48B-A68B-23CCE2DC7192}"/>
              </a:ext>
              <a:ext uri="{C183D7F6-B498-43B3-948B-1728B52AA6E4}">
                <adec:decorative xmlns:adec="http://schemas.microsoft.com/office/drawing/2017/decorative" val="1"/>
              </a:ext>
            </a:extLst>
          </p:cNvPr>
          <p:cNvSpPr txBox="1"/>
          <p:nvPr userDrawn="1"/>
        </p:nvSpPr>
        <p:spPr>
          <a:xfrm>
            <a:off x="4194051" y="-563502"/>
            <a:ext cx="158698" cy="153888"/>
          </a:xfrm>
          <a:prstGeom prst="rect">
            <a:avLst/>
          </a:prstGeom>
          <a:noFill/>
        </p:spPr>
        <p:txBody>
          <a:bodyPr wrap="none" lIns="0" tIns="0" rIns="0" bIns="0" rtlCol="0">
            <a:spAutoFit/>
          </a:bodyPr>
          <a:lstStyle/>
          <a:p>
            <a:pPr algn="ctr"/>
            <a:r>
              <a:rPr lang="en-US" sz="1000">
                <a:solidFill>
                  <a:srgbClr val="A185B6"/>
                </a:solidFill>
                <a:latin typeface="+mj-lt"/>
              </a:rPr>
              <a:t>1/3</a:t>
            </a:r>
          </a:p>
        </p:txBody>
      </p:sp>
      <p:cxnSp>
        <p:nvCxnSpPr>
          <p:cNvPr id="16" name="1/4 arrow">
            <a:extLst>
              <a:ext uri="{FF2B5EF4-FFF2-40B4-BE49-F238E27FC236}">
                <a16:creationId xmlns:a16="http://schemas.microsoft.com/office/drawing/2014/main" id="{654E8F9D-6C4E-05DA-FE73-546CD08C5B57}"/>
              </a:ext>
              <a:ext uri="{C183D7F6-B498-43B3-948B-1728B52AA6E4}">
                <adec:decorative xmlns:adec="http://schemas.microsoft.com/office/drawing/2017/decorative" val="1"/>
              </a:ext>
            </a:extLst>
          </p:cNvPr>
          <p:cNvCxnSpPr>
            <a:cxnSpLocks/>
          </p:cNvCxnSpPr>
          <p:nvPr userDrawn="1"/>
        </p:nvCxnSpPr>
        <p:spPr>
          <a:xfrm>
            <a:off x="3352205" y="-336411"/>
            <a:ext cx="0" cy="236135"/>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17" name="2/4 arrow">
            <a:extLst>
              <a:ext uri="{FF2B5EF4-FFF2-40B4-BE49-F238E27FC236}">
                <a16:creationId xmlns:a16="http://schemas.microsoft.com/office/drawing/2014/main" id="{DA346B2B-DF35-381D-9BDC-1CDA53FCF74A}"/>
              </a:ext>
              <a:ext uri="{C183D7F6-B498-43B3-948B-1728B52AA6E4}">
                <adec:decorative xmlns:adec="http://schemas.microsoft.com/office/drawing/2017/decorative" val="1"/>
              </a:ext>
            </a:extLst>
          </p:cNvPr>
          <p:cNvCxnSpPr>
            <a:cxnSpLocks/>
          </p:cNvCxnSpPr>
          <p:nvPr userDrawn="1"/>
        </p:nvCxnSpPr>
        <p:spPr>
          <a:xfrm>
            <a:off x="6096000" y="-336411"/>
            <a:ext cx="0" cy="236135"/>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18" name="3/4 arrow">
            <a:extLst>
              <a:ext uri="{FF2B5EF4-FFF2-40B4-BE49-F238E27FC236}">
                <a16:creationId xmlns:a16="http://schemas.microsoft.com/office/drawing/2014/main" id="{79D2891A-8FC3-A6BB-6113-BF32856BCF47}"/>
              </a:ext>
              <a:ext uri="{C183D7F6-B498-43B3-948B-1728B52AA6E4}">
                <adec:decorative xmlns:adec="http://schemas.microsoft.com/office/drawing/2017/decorative" val="1"/>
              </a:ext>
            </a:extLst>
          </p:cNvPr>
          <p:cNvCxnSpPr>
            <a:cxnSpLocks/>
          </p:cNvCxnSpPr>
          <p:nvPr userDrawn="1"/>
        </p:nvCxnSpPr>
        <p:spPr>
          <a:xfrm>
            <a:off x="8837414" y="-336411"/>
            <a:ext cx="0" cy="236135"/>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19" name="Grid Instrux">
            <a:extLst>
              <a:ext uri="{FF2B5EF4-FFF2-40B4-BE49-F238E27FC236}">
                <a16:creationId xmlns:a16="http://schemas.microsoft.com/office/drawing/2014/main" id="{02CAB0F6-BA9D-DC91-B680-B8B29A069DD5}"/>
              </a:ext>
              <a:ext uri="{C183D7F6-B498-43B3-948B-1728B52AA6E4}">
                <adec:decorative xmlns:adec="http://schemas.microsoft.com/office/drawing/2017/decorative" val="1"/>
              </a:ext>
            </a:extLst>
          </p:cNvPr>
          <p:cNvSpPr txBox="1"/>
          <p:nvPr userDrawn="1"/>
        </p:nvSpPr>
        <p:spPr>
          <a:xfrm>
            <a:off x="1157679" y="-549443"/>
            <a:ext cx="1764907" cy="369332"/>
          </a:xfrm>
          <a:prstGeom prst="rect">
            <a:avLst/>
          </a:prstGeom>
          <a:noFill/>
        </p:spPr>
        <p:txBody>
          <a:bodyPr wrap="none" lIns="0" tIns="0" rIns="0" bIns="0" rtlCol="0">
            <a:spAutoFit/>
          </a:bodyPr>
          <a:lstStyle/>
          <a:p>
            <a:pPr algn="l"/>
            <a:r>
              <a:rPr lang="en-US" sz="800">
                <a:solidFill>
                  <a:schemeClr val="bg1">
                    <a:lumMod val="65000"/>
                  </a:schemeClr>
                </a:solidFill>
                <a:latin typeface="+mj-lt"/>
              </a:rPr>
              <a:t>Turn on Guides to see the custom grid.</a:t>
            </a:r>
            <a:br>
              <a:rPr lang="en-US" sz="800">
                <a:solidFill>
                  <a:schemeClr val="bg1">
                    <a:lumMod val="65000"/>
                  </a:schemeClr>
                </a:solidFill>
                <a:latin typeface="+mj-lt"/>
              </a:rPr>
            </a:br>
            <a:r>
              <a:rPr lang="en-US" sz="800">
                <a:solidFill>
                  <a:schemeClr val="bg1">
                    <a:lumMod val="65000"/>
                  </a:schemeClr>
                </a:solidFill>
                <a:latin typeface="+mn-lt"/>
              </a:rPr>
              <a:t>Mac: Control-option-command-G</a:t>
            </a:r>
            <a:br>
              <a:rPr lang="en-US" sz="800">
                <a:solidFill>
                  <a:schemeClr val="bg1">
                    <a:lumMod val="65000"/>
                  </a:schemeClr>
                </a:solidFill>
                <a:latin typeface="+mn-lt"/>
              </a:rPr>
            </a:br>
            <a:r>
              <a:rPr lang="en-US" sz="800">
                <a:solidFill>
                  <a:schemeClr val="bg1">
                    <a:lumMod val="65000"/>
                  </a:schemeClr>
                </a:solidFill>
                <a:latin typeface="+mn-lt"/>
              </a:rPr>
              <a:t>Win: Alt-F9 (or Alt-Fn-F9 on some laptops)</a:t>
            </a:r>
          </a:p>
        </p:txBody>
      </p:sp>
      <p:sp>
        <p:nvSpPr>
          <p:cNvPr id="7" name="Thread">
            <a:extLst>
              <a:ext uri="{FF2B5EF4-FFF2-40B4-BE49-F238E27FC236}">
                <a16:creationId xmlns:a16="http://schemas.microsoft.com/office/drawing/2014/main" id="{85D60DD5-372A-259D-1420-29F0B57C16CA}"/>
              </a:ext>
              <a:ext uri="{C183D7F6-B498-43B3-948B-1728B52AA6E4}">
                <adec:decorative xmlns:adec="http://schemas.microsoft.com/office/drawing/2017/decorative" val="1"/>
              </a:ext>
            </a:extLst>
          </p:cNvPr>
          <p:cNvSpPr/>
          <p:nvPr userDrawn="1"/>
        </p:nvSpPr>
        <p:spPr>
          <a:xfrm>
            <a:off x="0" y="894"/>
            <a:ext cx="128016" cy="6856213"/>
          </a:xfrm>
          <a:prstGeom prst="rect">
            <a:avLst/>
          </a:prstGeom>
          <a:solidFill>
            <a:srgbClr val="EB1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algn="l">
              <a:spcBef>
                <a:spcPts val="1200"/>
              </a:spcBef>
            </a:pPr>
            <a:endParaRPr lang="en-US" sz="1400">
              <a:solidFill>
                <a:schemeClr val="tx1"/>
              </a:solidFill>
            </a:endParaRPr>
          </a:p>
        </p:txBody>
      </p:sp>
      <p:sp>
        <p:nvSpPr>
          <p:cNvPr id="32" name="1/4">
            <a:extLst>
              <a:ext uri="{FF2B5EF4-FFF2-40B4-BE49-F238E27FC236}">
                <a16:creationId xmlns:a16="http://schemas.microsoft.com/office/drawing/2014/main" id="{424377ED-B64A-B4C7-0B71-A4CF8A90AED7}"/>
              </a:ext>
              <a:ext uri="{C183D7F6-B498-43B3-948B-1728B52AA6E4}">
                <adec:decorative xmlns:adec="http://schemas.microsoft.com/office/drawing/2017/decorative" val="1"/>
              </a:ext>
            </a:extLst>
          </p:cNvPr>
          <p:cNvSpPr txBox="1"/>
          <p:nvPr userDrawn="1"/>
        </p:nvSpPr>
        <p:spPr>
          <a:xfrm>
            <a:off x="12576881" y="2509117"/>
            <a:ext cx="163507" cy="153888"/>
          </a:xfrm>
          <a:prstGeom prst="rect">
            <a:avLst/>
          </a:prstGeom>
          <a:noFill/>
        </p:spPr>
        <p:txBody>
          <a:bodyPr wrap="none" lIns="0" tIns="0" rIns="0" bIns="0" rtlCol="0">
            <a:spAutoFit/>
          </a:bodyPr>
          <a:lstStyle/>
          <a:p>
            <a:pPr algn="ctr"/>
            <a:r>
              <a:rPr lang="en-US" sz="1000">
                <a:solidFill>
                  <a:schemeClr val="accent2">
                    <a:lumMod val="60000"/>
                    <a:lumOff val="40000"/>
                  </a:schemeClr>
                </a:solidFill>
                <a:latin typeface="+mj-lt"/>
              </a:rPr>
              <a:t>1/4</a:t>
            </a:r>
          </a:p>
        </p:txBody>
      </p:sp>
      <p:sp>
        <p:nvSpPr>
          <p:cNvPr id="33" name="2/4">
            <a:extLst>
              <a:ext uri="{FF2B5EF4-FFF2-40B4-BE49-F238E27FC236}">
                <a16:creationId xmlns:a16="http://schemas.microsoft.com/office/drawing/2014/main" id="{51F3C041-8ED9-0DA6-BEAB-D9FCBAB6CCFF}"/>
              </a:ext>
              <a:ext uri="{C183D7F6-B498-43B3-948B-1728B52AA6E4}">
                <adec:decorative xmlns:adec="http://schemas.microsoft.com/office/drawing/2017/decorative" val="1"/>
              </a:ext>
            </a:extLst>
          </p:cNvPr>
          <p:cNvSpPr txBox="1"/>
          <p:nvPr userDrawn="1"/>
        </p:nvSpPr>
        <p:spPr>
          <a:xfrm>
            <a:off x="12586321" y="3754563"/>
            <a:ext cx="182742" cy="153888"/>
          </a:xfrm>
          <a:prstGeom prst="rect">
            <a:avLst/>
          </a:prstGeom>
          <a:noFill/>
        </p:spPr>
        <p:txBody>
          <a:bodyPr wrap="square" lIns="0" tIns="0" rIns="0" bIns="0" rtlCol="0">
            <a:spAutoFit/>
          </a:bodyPr>
          <a:lstStyle/>
          <a:p>
            <a:pPr algn="ctr"/>
            <a:r>
              <a:rPr lang="en-US" sz="1000">
                <a:solidFill>
                  <a:schemeClr val="accent2">
                    <a:lumMod val="60000"/>
                    <a:lumOff val="40000"/>
                  </a:schemeClr>
                </a:solidFill>
                <a:latin typeface="+mj-lt"/>
              </a:rPr>
              <a:t>2/4</a:t>
            </a:r>
          </a:p>
        </p:txBody>
      </p:sp>
      <p:sp>
        <p:nvSpPr>
          <p:cNvPr id="34" name="3/4">
            <a:extLst>
              <a:ext uri="{FF2B5EF4-FFF2-40B4-BE49-F238E27FC236}">
                <a16:creationId xmlns:a16="http://schemas.microsoft.com/office/drawing/2014/main" id="{F2D0D8E2-527A-4BB8-6B7E-6D57BEB7FA78}"/>
              </a:ext>
              <a:ext uri="{C183D7F6-B498-43B3-948B-1728B52AA6E4}">
                <adec:decorative xmlns:adec="http://schemas.microsoft.com/office/drawing/2017/decorative" val="1"/>
              </a:ext>
            </a:extLst>
          </p:cNvPr>
          <p:cNvSpPr txBox="1"/>
          <p:nvPr userDrawn="1"/>
        </p:nvSpPr>
        <p:spPr>
          <a:xfrm>
            <a:off x="12644053" y="4987532"/>
            <a:ext cx="184346" cy="153888"/>
          </a:xfrm>
          <a:prstGeom prst="rect">
            <a:avLst/>
          </a:prstGeom>
          <a:noFill/>
        </p:spPr>
        <p:txBody>
          <a:bodyPr wrap="none" lIns="0" tIns="0" rIns="0" bIns="0" rtlCol="0">
            <a:spAutoFit/>
          </a:bodyPr>
          <a:lstStyle/>
          <a:p>
            <a:pPr algn="ctr"/>
            <a:r>
              <a:rPr lang="en-US" sz="1000">
                <a:solidFill>
                  <a:schemeClr val="accent2">
                    <a:lumMod val="60000"/>
                    <a:lumOff val="40000"/>
                  </a:schemeClr>
                </a:solidFill>
                <a:latin typeface="+mj-lt"/>
              </a:rPr>
              <a:t>3/4</a:t>
            </a:r>
          </a:p>
        </p:txBody>
      </p:sp>
      <p:cxnSp>
        <p:nvCxnSpPr>
          <p:cNvPr id="35" name="1/4 arrow">
            <a:extLst>
              <a:ext uri="{FF2B5EF4-FFF2-40B4-BE49-F238E27FC236}">
                <a16:creationId xmlns:a16="http://schemas.microsoft.com/office/drawing/2014/main" id="{A418B525-C17C-C5AB-54B3-D48D2031FC62}"/>
              </a:ext>
              <a:ext uri="{C183D7F6-B498-43B3-948B-1728B52AA6E4}">
                <adec:decorative xmlns:adec="http://schemas.microsoft.com/office/drawing/2017/decorative" val="1"/>
              </a:ext>
            </a:extLst>
          </p:cNvPr>
          <p:cNvCxnSpPr>
            <a:cxnSpLocks/>
          </p:cNvCxnSpPr>
          <p:nvPr userDrawn="1"/>
        </p:nvCxnSpPr>
        <p:spPr>
          <a:xfrm flipH="1">
            <a:off x="12278497" y="2580869"/>
            <a:ext cx="222825" cy="0"/>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40" name="1/4 arrow">
            <a:extLst>
              <a:ext uri="{FF2B5EF4-FFF2-40B4-BE49-F238E27FC236}">
                <a16:creationId xmlns:a16="http://schemas.microsoft.com/office/drawing/2014/main" id="{9832C6B5-4860-2934-2206-0B5B7FF6B0DA}"/>
              </a:ext>
              <a:ext uri="{C183D7F6-B498-43B3-948B-1728B52AA6E4}">
                <adec:decorative xmlns:adec="http://schemas.microsoft.com/office/drawing/2017/decorative" val="1"/>
              </a:ext>
            </a:extLst>
          </p:cNvPr>
          <p:cNvCxnSpPr>
            <a:cxnSpLocks/>
          </p:cNvCxnSpPr>
          <p:nvPr userDrawn="1"/>
        </p:nvCxnSpPr>
        <p:spPr>
          <a:xfrm flipH="1">
            <a:off x="12278497" y="1334324"/>
            <a:ext cx="222825" cy="0"/>
          </a:xfrm>
          <a:prstGeom prst="line">
            <a:avLst/>
          </a:prstGeom>
          <a:ln w="12700">
            <a:solidFill>
              <a:schemeClr val="bg1">
                <a:lumMod val="85000"/>
              </a:schemeClr>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42" name="1/4 arrow">
            <a:extLst>
              <a:ext uri="{FF2B5EF4-FFF2-40B4-BE49-F238E27FC236}">
                <a16:creationId xmlns:a16="http://schemas.microsoft.com/office/drawing/2014/main" id="{0F8F2023-3069-3524-187F-DCC6A0F9C743}"/>
              </a:ext>
              <a:ext uri="{C183D7F6-B498-43B3-948B-1728B52AA6E4}">
                <adec:decorative xmlns:adec="http://schemas.microsoft.com/office/drawing/2017/decorative" val="1"/>
              </a:ext>
            </a:extLst>
          </p:cNvPr>
          <p:cNvCxnSpPr>
            <a:cxnSpLocks/>
          </p:cNvCxnSpPr>
          <p:nvPr userDrawn="1"/>
        </p:nvCxnSpPr>
        <p:spPr>
          <a:xfrm flipH="1">
            <a:off x="12278497" y="5073959"/>
            <a:ext cx="222825" cy="0"/>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43" name="1/4 arrow">
            <a:extLst>
              <a:ext uri="{FF2B5EF4-FFF2-40B4-BE49-F238E27FC236}">
                <a16:creationId xmlns:a16="http://schemas.microsoft.com/office/drawing/2014/main" id="{A8ED2DAB-B3D9-1EA2-514C-8A23C04556CE}"/>
              </a:ext>
              <a:ext uri="{C183D7F6-B498-43B3-948B-1728B52AA6E4}">
                <adec:decorative xmlns:adec="http://schemas.microsoft.com/office/drawing/2017/decorative" val="1"/>
              </a:ext>
            </a:extLst>
          </p:cNvPr>
          <p:cNvCxnSpPr>
            <a:cxnSpLocks/>
          </p:cNvCxnSpPr>
          <p:nvPr userDrawn="1"/>
        </p:nvCxnSpPr>
        <p:spPr>
          <a:xfrm flipH="1">
            <a:off x="12278497" y="3827414"/>
            <a:ext cx="222825" cy="0"/>
          </a:xfrm>
          <a:prstGeom prst="line">
            <a:avLst/>
          </a:prstGeom>
          <a:ln w="12700">
            <a:solidFill>
              <a:srgbClr val="C1D4E8"/>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44" name="1/4">
            <a:extLst>
              <a:ext uri="{FF2B5EF4-FFF2-40B4-BE49-F238E27FC236}">
                <a16:creationId xmlns:a16="http://schemas.microsoft.com/office/drawing/2014/main" id="{C8CA6760-80AA-0257-95D3-4B4DE6DE78FD}"/>
              </a:ext>
              <a:ext uri="{C183D7F6-B498-43B3-948B-1728B52AA6E4}">
                <adec:decorative xmlns:adec="http://schemas.microsoft.com/office/drawing/2017/decorative" val="1"/>
              </a:ext>
            </a:extLst>
          </p:cNvPr>
          <p:cNvSpPr txBox="1"/>
          <p:nvPr userDrawn="1"/>
        </p:nvSpPr>
        <p:spPr>
          <a:xfrm>
            <a:off x="12529254" y="1281863"/>
            <a:ext cx="290143" cy="92333"/>
          </a:xfrm>
          <a:prstGeom prst="rect">
            <a:avLst/>
          </a:prstGeom>
          <a:noFill/>
        </p:spPr>
        <p:txBody>
          <a:bodyPr wrap="none" lIns="0" tIns="0" rIns="0" bIns="0" rtlCol="0">
            <a:spAutoFit/>
          </a:bodyPr>
          <a:lstStyle/>
          <a:p>
            <a:pPr algn="ctr"/>
            <a:r>
              <a:rPr lang="en-US" sz="600">
                <a:solidFill>
                  <a:schemeClr val="bg1">
                    <a:lumMod val="65000"/>
                  </a:schemeClr>
                </a:solidFill>
                <a:latin typeface="+mj-lt"/>
              </a:rPr>
              <a:t>HEADER</a:t>
            </a:r>
          </a:p>
        </p:txBody>
      </p:sp>
      <p:cxnSp>
        <p:nvCxnSpPr>
          <p:cNvPr id="45" name="1/4 arrow">
            <a:extLst>
              <a:ext uri="{FF2B5EF4-FFF2-40B4-BE49-F238E27FC236}">
                <a16:creationId xmlns:a16="http://schemas.microsoft.com/office/drawing/2014/main" id="{74375429-3C84-68A9-2613-B48F5A529F30}"/>
              </a:ext>
              <a:ext uri="{C183D7F6-B498-43B3-948B-1728B52AA6E4}">
                <adec:decorative xmlns:adec="http://schemas.microsoft.com/office/drawing/2017/decorative" val="1"/>
              </a:ext>
            </a:extLst>
          </p:cNvPr>
          <p:cNvCxnSpPr>
            <a:cxnSpLocks/>
          </p:cNvCxnSpPr>
          <p:nvPr userDrawn="1"/>
        </p:nvCxnSpPr>
        <p:spPr>
          <a:xfrm flipH="1">
            <a:off x="12278497" y="6320504"/>
            <a:ext cx="222825" cy="0"/>
          </a:xfrm>
          <a:prstGeom prst="line">
            <a:avLst/>
          </a:prstGeom>
          <a:ln w="12700">
            <a:solidFill>
              <a:schemeClr val="bg1">
                <a:lumMod val="85000"/>
              </a:schemeClr>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46" name="1/4">
            <a:extLst>
              <a:ext uri="{FF2B5EF4-FFF2-40B4-BE49-F238E27FC236}">
                <a16:creationId xmlns:a16="http://schemas.microsoft.com/office/drawing/2014/main" id="{1B81506B-B5BB-D6F5-CFE5-02E97E3AFEF1}"/>
              </a:ext>
              <a:ext uri="{C183D7F6-B498-43B3-948B-1728B52AA6E4}">
                <adec:decorative xmlns:adec="http://schemas.microsoft.com/office/drawing/2017/decorative" val="1"/>
              </a:ext>
            </a:extLst>
          </p:cNvPr>
          <p:cNvSpPr txBox="1"/>
          <p:nvPr userDrawn="1"/>
        </p:nvSpPr>
        <p:spPr>
          <a:xfrm>
            <a:off x="12532460" y="6268043"/>
            <a:ext cx="283732" cy="92333"/>
          </a:xfrm>
          <a:prstGeom prst="rect">
            <a:avLst/>
          </a:prstGeom>
          <a:noFill/>
        </p:spPr>
        <p:txBody>
          <a:bodyPr wrap="none" lIns="0" tIns="0" rIns="0" bIns="0" rtlCol="0">
            <a:spAutoFit/>
          </a:bodyPr>
          <a:lstStyle/>
          <a:p>
            <a:pPr algn="ctr"/>
            <a:r>
              <a:rPr lang="en-US" sz="600">
                <a:solidFill>
                  <a:schemeClr val="bg1">
                    <a:lumMod val="65000"/>
                  </a:schemeClr>
                </a:solidFill>
                <a:latin typeface="+mj-lt"/>
              </a:rPr>
              <a:t>FOOTER</a:t>
            </a:r>
          </a:p>
        </p:txBody>
      </p:sp>
      <p:cxnSp>
        <p:nvCxnSpPr>
          <p:cNvPr id="24" name="1/4 arrow">
            <a:extLst>
              <a:ext uri="{FF2B5EF4-FFF2-40B4-BE49-F238E27FC236}">
                <a16:creationId xmlns:a16="http://schemas.microsoft.com/office/drawing/2014/main" id="{FA5D0519-5451-A608-D797-03460DF8E37A}"/>
              </a:ext>
              <a:ext uri="{C183D7F6-B498-43B3-948B-1728B52AA6E4}">
                <adec:decorative xmlns:adec="http://schemas.microsoft.com/office/drawing/2017/decorative" val="1"/>
              </a:ext>
            </a:extLst>
          </p:cNvPr>
          <p:cNvCxnSpPr>
            <a:cxnSpLocks/>
          </p:cNvCxnSpPr>
          <p:nvPr userDrawn="1"/>
        </p:nvCxnSpPr>
        <p:spPr>
          <a:xfrm>
            <a:off x="609600" y="-336411"/>
            <a:ext cx="0" cy="236135"/>
          </a:xfrm>
          <a:prstGeom prst="line">
            <a:avLst/>
          </a:prstGeom>
          <a:ln w="12700">
            <a:solidFill>
              <a:schemeClr val="bg1">
                <a:lumMod val="85000"/>
              </a:schemeClr>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cxnSp>
        <p:nvCxnSpPr>
          <p:cNvPr id="26" name="3/4 arrow">
            <a:extLst>
              <a:ext uri="{FF2B5EF4-FFF2-40B4-BE49-F238E27FC236}">
                <a16:creationId xmlns:a16="http://schemas.microsoft.com/office/drawing/2014/main" id="{434EAFBE-DCAD-A7F5-09D7-04281AF8FDF5}"/>
              </a:ext>
              <a:ext uri="{C183D7F6-B498-43B3-948B-1728B52AA6E4}">
                <adec:decorative xmlns:adec="http://schemas.microsoft.com/office/drawing/2017/decorative" val="1"/>
              </a:ext>
            </a:extLst>
          </p:cNvPr>
          <p:cNvCxnSpPr>
            <a:cxnSpLocks/>
          </p:cNvCxnSpPr>
          <p:nvPr userDrawn="1"/>
        </p:nvCxnSpPr>
        <p:spPr>
          <a:xfrm>
            <a:off x="11580018" y="-336411"/>
            <a:ext cx="0" cy="236135"/>
          </a:xfrm>
          <a:prstGeom prst="line">
            <a:avLst/>
          </a:prstGeom>
          <a:ln w="12700">
            <a:solidFill>
              <a:schemeClr val="bg1">
                <a:lumMod val="85000"/>
              </a:schemeClr>
            </a:solidFill>
            <a:headEnd type="none" w="med" len="med"/>
            <a:tailEnd type="arrow" w="sm" len="sm"/>
          </a:ln>
        </p:spPr>
        <p:style>
          <a:lnRef idx="1">
            <a:schemeClr val="accent1"/>
          </a:lnRef>
          <a:fillRef idx="0">
            <a:schemeClr val="accent1"/>
          </a:fillRef>
          <a:effectRef idx="0">
            <a:schemeClr val="accent1"/>
          </a:effectRef>
          <a:fontRef idx="minor">
            <a:schemeClr val="tx1"/>
          </a:fontRef>
        </p:style>
      </p:cxnSp>
      <p:sp>
        <p:nvSpPr>
          <p:cNvPr id="27" name="1/4">
            <a:extLst>
              <a:ext uri="{FF2B5EF4-FFF2-40B4-BE49-F238E27FC236}">
                <a16:creationId xmlns:a16="http://schemas.microsoft.com/office/drawing/2014/main" id="{B26847F7-BAAC-4F5F-C73B-C98C0D60DBDC}"/>
              </a:ext>
              <a:ext uri="{C183D7F6-B498-43B3-948B-1728B52AA6E4}">
                <adec:decorative xmlns:adec="http://schemas.microsoft.com/office/drawing/2017/decorative" val="1"/>
              </a:ext>
            </a:extLst>
          </p:cNvPr>
          <p:cNvSpPr txBox="1"/>
          <p:nvPr userDrawn="1"/>
        </p:nvSpPr>
        <p:spPr>
          <a:xfrm>
            <a:off x="370753" y="-532724"/>
            <a:ext cx="477695" cy="92333"/>
          </a:xfrm>
          <a:prstGeom prst="rect">
            <a:avLst/>
          </a:prstGeom>
          <a:noFill/>
        </p:spPr>
        <p:txBody>
          <a:bodyPr wrap="none" lIns="0" tIns="0" rIns="0" bIns="0" rtlCol="0">
            <a:spAutoFit/>
          </a:bodyPr>
          <a:lstStyle/>
          <a:p>
            <a:pPr algn="ctr"/>
            <a:r>
              <a:rPr lang="en-US" sz="600">
                <a:solidFill>
                  <a:schemeClr val="bg1">
                    <a:lumMod val="65000"/>
                  </a:schemeClr>
                </a:solidFill>
                <a:latin typeface="+mj-lt"/>
              </a:rPr>
              <a:t>LEFT MARGIN</a:t>
            </a:r>
          </a:p>
        </p:txBody>
      </p:sp>
      <p:sp>
        <p:nvSpPr>
          <p:cNvPr id="28" name="1/4">
            <a:extLst>
              <a:ext uri="{FF2B5EF4-FFF2-40B4-BE49-F238E27FC236}">
                <a16:creationId xmlns:a16="http://schemas.microsoft.com/office/drawing/2014/main" id="{C37489DE-748C-5EF5-A2DC-16A403A0AC9F}"/>
              </a:ext>
              <a:ext uri="{C183D7F6-B498-43B3-948B-1728B52AA6E4}">
                <adec:decorative xmlns:adec="http://schemas.microsoft.com/office/drawing/2017/decorative" val="1"/>
              </a:ext>
            </a:extLst>
          </p:cNvPr>
          <p:cNvSpPr txBox="1"/>
          <p:nvPr userDrawn="1"/>
        </p:nvSpPr>
        <p:spPr>
          <a:xfrm>
            <a:off x="11314721" y="-532724"/>
            <a:ext cx="530594" cy="92333"/>
          </a:xfrm>
          <a:prstGeom prst="rect">
            <a:avLst/>
          </a:prstGeom>
          <a:noFill/>
        </p:spPr>
        <p:txBody>
          <a:bodyPr wrap="none" lIns="0" tIns="0" rIns="0" bIns="0" rtlCol="0">
            <a:spAutoFit/>
          </a:bodyPr>
          <a:lstStyle/>
          <a:p>
            <a:pPr algn="ctr"/>
            <a:r>
              <a:rPr lang="en-US" sz="600">
                <a:solidFill>
                  <a:schemeClr val="bg1">
                    <a:lumMod val="65000"/>
                  </a:schemeClr>
                </a:solidFill>
                <a:latin typeface="+mj-lt"/>
              </a:rPr>
              <a:t>RIGHT MARGIN</a:t>
            </a:r>
          </a:p>
        </p:txBody>
      </p:sp>
      <p:pic>
        <p:nvPicPr>
          <p:cNvPr id="21" name="Picture 20" descr="A red and black number&#10;&#10;Description automatically generated">
            <a:extLst>
              <a:ext uri="{FF2B5EF4-FFF2-40B4-BE49-F238E27FC236}">
                <a16:creationId xmlns:a16="http://schemas.microsoft.com/office/drawing/2014/main" id="{90D99A4A-A7D4-0CC7-5FD2-1E4A30D358E9}"/>
              </a:ext>
            </a:extLst>
          </p:cNvPr>
          <p:cNvPicPr>
            <a:picLocks noChangeAspect="1"/>
          </p:cNvPicPr>
          <p:nvPr userDrawn="1"/>
        </p:nvPicPr>
        <p:blipFill>
          <a:blip r:embed="rId57">
            <a:extLst>
              <a:ext uri="{28A0092B-C50C-407E-A947-70E740481C1C}">
                <a14:useLocalDpi xmlns:a14="http://schemas.microsoft.com/office/drawing/2010/main" val="0"/>
              </a:ext>
            </a:extLst>
          </a:blip>
          <a:stretch>
            <a:fillRect/>
          </a:stretch>
        </p:blipFill>
        <p:spPr>
          <a:xfrm>
            <a:off x="609600" y="6518398"/>
            <a:ext cx="603504" cy="145847"/>
          </a:xfrm>
          <a:prstGeom prst="rect">
            <a:avLst/>
          </a:prstGeom>
        </p:spPr>
      </p:pic>
    </p:spTree>
    <p:extLst>
      <p:ext uri="{BB962C8B-B14F-4D97-AF65-F5344CB8AC3E}">
        <p14:creationId xmlns:p14="http://schemas.microsoft.com/office/powerpoint/2010/main" val="3159227904"/>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707" r:id="rId3"/>
    <p:sldLayoutId id="2147483661" r:id="rId4"/>
    <p:sldLayoutId id="2147483651" r:id="rId5"/>
    <p:sldLayoutId id="2147483650" r:id="rId6"/>
    <p:sldLayoutId id="2147483697" r:id="rId7"/>
    <p:sldLayoutId id="2147483699" r:id="rId8"/>
    <p:sldLayoutId id="2147483703" r:id="rId9"/>
    <p:sldLayoutId id="2147483708" r:id="rId10"/>
    <p:sldLayoutId id="2147483712" r:id="rId11"/>
    <p:sldLayoutId id="2147483724" r:id="rId12"/>
    <p:sldLayoutId id="2147483718" r:id="rId13"/>
    <p:sldLayoutId id="2147483710" r:id="rId14"/>
    <p:sldLayoutId id="2147483713" r:id="rId15"/>
    <p:sldLayoutId id="2147483722" r:id="rId16"/>
    <p:sldLayoutId id="2147483683" r:id="rId17"/>
    <p:sldLayoutId id="2147483684" r:id="rId18"/>
    <p:sldLayoutId id="2147483685" r:id="rId19"/>
    <p:sldLayoutId id="2147483726" r:id="rId20"/>
    <p:sldLayoutId id="2147483682" r:id="rId21"/>
    <p:sldLayoutId id="2147483680" r:id="rId22"/>
    <p:sldLayoutId id="2147483677" r:id="rId23"/>
    <p:sldLayoutId id="2147483714" r:id="rId24"/>
    <p:sldLayoutId id="2147483662" r:id="rId25"/>
    <p:sldLayoutId id="2147483663" r:id="rId26"/>
    <p:sldLayoutId id="2147483664" r:id="rId27"/>
    <p:sldLayoutId id="2147483698" r:id="rId28"/>
    <p:sldLayoutId id="2147483700" r:id="rId29"/>
    <p:sldLayoutId id="2147483704" r:id="rId30"/>
    <p:sldLayoutId id="2147483709" r:id="rId31"/>
    <p:sldLayoutId id="2147483716" r:id="rId32"/>
    <p:sldLayoutId id="2147483725" r:id="rId33"/>
    <p:sldLayoutId id="2147483719" r:id="rId34"/>
    <p:sldLayoutId id="2147483711" r:id="rId35"/>
    <p:sldLayoutId id="2147483717" r:id="rId36"/>
    <p:sldLayoutId id="2147483723" r:id="rId37"/>
    <p:sldLayoutId id="2147483688" r:id="rId38"/>
    <p:sldLayoutId id="2147483691" r:id="rId39"/>
    <p:sldLayoutId id="2147483694" r:id="rId40"/>
    <p:sldLayoutId id="2147483727" r:id="rId41"/>
    <p:sldLayoutId id="2147483686" r:id="rId42"/>
    <p:sldLayoutId id="2147483689" r:id="rId43"/>
    <p:sldLayoutId id="2147483692" r:id="rId44"/>
    <p:sldLayoutId id="2147483715" r:id="rId45"/>
    <p:sldLayoutId id="2147483706" r:id="rId46"/>
    <p:sldLayoutId id="2147483655" r:id="rId47"/>
    <p:sldLayoutId id="2147483695" r:id="rId48"/>
    <p:sldLayoutId id="2147483665" r:id="rId49"/>
    <p:sldLayoutId id="2147483701" r:id="rId50"/>
    <p:sldLayoutId id="2147483702" r:id="rId51"/>
    <p:sldLayoutId id="2147483705" r:id="rId52"/>
    <p:sldLayoutId id="2147483671" r:id="rId53"/>
    <p:sldLayoutId id="2147483676" r:id="rId54"/>
    <p:sldLayoutId id="2147483728" r:id="rId55"/>
  </p:sldLayoutIdLst>
  <p:hf sldNum="0" hdr="0" ftr="0" dt="0"/>
  <p:txStyles>
    <p:titleStyle>
      <a:lvl1pPr algn="l" defTabSz="914400" rtl="0" eaLnBrk="1" latinLnBrk="0" hangingPunct="1">
        <a:lnSpc>
          <a:spcPct val="80000"/>
        </a:lnSpc>
        <a:spcBef>
          <a:spcPct val="0"/>
        </a:spcBef>
        <a:buNone/>
        <a:defRPr sz="3200" kern="1200" spc="-100" baseline="0">
          <a:solidFill>
            <a:schemeClr val="tx1"/>
          </a:solidFill>
          <a:latin typeface="+mj-lt"/>
          <a:ea typeface="+mj-ea"/>
          <a:cs typeface="+mj-cs"/>
        </a:defRPr>
      </a:lvl1pPr>
    </p:titleStyle>
    <p:bodyStyle>
      <a:lvl1pPr marL="182563" indent="-182563" algn="l" defTabSz="914400" rtl="0" eaLnBrk="1" latinLnBrk="0" hangingPunct="1">
        <a:lnSpc>
          <a:spcPct val="110000"/>
        </a:lnSpc>
        <a:spcBef>
          <a:spcPts val="1200"/>
        </a:spcBef>
        <a:spcAft>
          <a:spcPts val="0"/>
        </a:spcAft>
        <a:buSzPct val="70000"/>
        <a:buFont typeface="Wingdings" panose="05000000000000000000" pitchFamily="2" charset="2"/>
        <a:buChar char="§"/>
        <a:defRPr sz="2000" kern="1200">
          <a:solidFill>
            <a:schemeClr val="tx1"/>
          </a:solidFill>
          <a:latin typeface="+mn-lt"/>
          <a:ea typeface="+mn-ea"/>
          <a:cs typeface="+mn-cs"/>
        </a:defRPr>
      </a:lvl1pPr>
      <a:lvl2pPr marL="382588" indent="-157163" algn="l" defTabSz="914400" rtl="0" eaLnBrk="1" latinLnBrk="0" hangingPunct="1">
        <a:lnSpc>
          <a:spcPct val="110000"/>
        </a:lnSpc>
        <a:spcBef>
          <a:spcPts val="1200"/>
        </a:spcBef>
        <a:spcAft>
          <a:spcPts val="0"/>
        </a:spcAft>
        <a:buSzPct val="70000"/>
        <a:buFont typeface="Wingdings" panose="05000000000000000000" pitchFamily="2" charset="2"/>
        <a:buChar char="§"/>
        <a:defRPr sz="1400" kern="1200">
          <a:solidFill>
            <a:schemeClr val="tx1"/>
          </a:solidFill>
          <a:latin typeface="+mn-lt"/>
          <a:ea typeface="+mn-ea"/>
          <a:cs typeface="+mn-cs"/>
        </a:defRPr>
      </a:lvl2pPr>
      <a:lvl3pPr marL="581025" indent="-142875" algn="l" defTabSz="914400" rtl="0" eaLnBrk="1" latinLnBrk="0" hangingPunct="1">
        <a:lnSpc>
          <a:spcPct val="110000"/>
        </a:lnSpc>
        <a:spcBef>
          <a:spcPts val="1200"/>
        </a:spcBef>
        <a:spcAft>
          <a:spcPts val="0"/>
        </a:spcAft>
        <a:buSzPct val="70000"/>
        <a:buFont typeface="Wingdings" panose="05000000000000000000" pitchFamily="2" charset="2"/>
        <a:buChar char="§"/>
        <a:defRPr sz="1200" kern="1200">
          <a:solidFill>
            <a:schemeClr val="tx1"/>
          </a:solidFill>
          <a:latin typeface="+mn-lt"/>
          <a:ea typeface="+mn-ea"/>
          <a:cs typeface="+mn-cs"/>
        </a:defRPr>
      </a:lvl3pPr>
      <a:lvl4pPr marL="669925" indent="-123825" algn="l" defTabSz="914400" rtl="0" eaLnBrk="1" latinLnBrk="0" hangingPunct="1">
        <a:lnSpc>
          <a:spcPct val="110000"/>
        </a:lnSpc>
        <a:spcBef>
          <a:spcPts val="1200"/>
        </a:spcBef>
        <a:spcAft>
          <a:spcPts val="0"/>
        </a:spcAft>
        <a:buSzPct val="70000"/>
        <a:buFont typeface="Wingdings" panose="05000000000000000000" pitchFamily="2" charset="2"/>
        <a:buChar char="§"/>
        <a:defRPr sz="1200" kern="1200">
          <a:solidFill>
            <a:schemeClr val="tx1"/>
          </a:solidFill>
          <a:latin typeface="+mn-lt"/>
          <a:ea typeface="+mn-ea"/>
          <a:cs typeface="+mn-cs"/>
        </a:defRPr>
      </a:lvl4pPr>
      <a:lvl5pPr marL="846138" indent="-130175" algn="l" defTabSz="914400" rtl="0" eaLnBrk="1" latinLnBrk="0" hangingPunct="1">
        <a:lnSpc>
          <a:spcPct val="110000"/>
        </a:lnSpc>
        <a:spcBef>
          <a:spcPts val="1200"/>
        </a:spcBef>
        <a:spcAft>
          <a:spcPts val="0"/>
        </a:spcAft>
        <a:buSzPct val="70000"/>
        <a:buFont typeface="Wingdings" panose="05000000000000000000" pitchFamily="2" charset="2"/>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40" userDrawn="1">
          <p15:clr>
            <a:srgbClr val="A4A3A4"/>
          </p15:clr>
        </p15:guide>
        <p15:guide id="2" pos="384" userDrawn="1">
          <p15:clr>
            <a:srgbClr val="A4A3A4"/>
          </p15:clr>
        </p15:guide>
        <p15:guide id="3" pos="7296" userDrawn="1">
          <p15:clr>
            <a:srgbClr val="A4A3A4"/>
          </p15:clr>
        </p15:guide>
        <p15:guide id="4" orient="horz" pos="3984"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4.svg"/><Relationship Id="rId2" Type="http://schemas.openxmlformats.org/officeDocument/2006/relationships/notesSlide" Target="../notesSlides/notesSlide14.xml"/><Relationship Id="rId1" Type="http://schemas.openxmlformats.org/officeDocument/2006/relationships/slideLayout" Target="../slideLayouts/slideLayout28.xml"/><Relationship Id="rId6" Type="http://schemas.openxmlformats.org/officeDocument/2006/relationships/image" Target="../media/image13.png"/><Relationship Id="rId5" Type="http://schemas.openxmlformats.org/officeDocument/2006/relationships/image" Target="../media/image15.png"/><Relationship Id="rId4" Type="http://schemas.openxmlformats.org/officeDocument/2006/relationships/image" Target="../media/image7.sv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7.sv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18.png"/><Relationship Id="rId4" Type="http://schemas.openxmlformats.org/officeDocument/2006/relationships/image" Target="../media/image17.sv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17.sv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8.xml"/><Relationship Id="rId5" Type="http://schemas.openxmlformats.org/officeDocument/2006/relationships/image" Target="../media/image14.sv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9.sv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1.xml"/><Relationship Id="rId5" Type="http://schemas.openxmlformats.org/officeDocument/2006/relationships/image" Target="../media/image7.sv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9.sv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42.xml"/><Relationship Id="rId4" Type="http://schemas.openxmlformats.org/officeDocument/2006/relationships/image" Target="../media/image14.sv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26.png"/><Relationship Id="rId7"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30.svg"/><Relationship Id="rId2" Type="http://schemas.openxmlformats.org/officeDocument/2006/relationships/notesSlide" Target="../notesSlides/notesSlide26.xml"/><Relationship Id="rId1" Type="http://schemas.openxmlformats.org/officeDocument/2006/relationships/slideLayout" Target="../slideLayouts/slideLayout28.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9.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4.svg"/><Relationship Id="rId2" Type="http://schemas.openxmlformats.org/officeDocument/2006/relationships/notesSlide" Target="../notesSlides/notesSlide27.xml"/><Relationship Id="rId1" Type="http://schemas.openxmlformats.org/officeDocument/2006/relationships/slideLayout" Target="../slideLayouts/slideLayout42.xml"/><Relationship Id="rId6" Type="http://schemas.openxmlformats.org/officeDocument/2006/relationships/image" Target="../media/image13.png"/><Relationship Id="rId5" Type="http://schemas.openxmlformats.org/officeDocument/2006/relationships/image" Target="../media/image31.png"/><Relationship Id="rId4" Type="http://schemas.openxmlformats.org/officeDocument/2006/relationships/image" Target="../media/image7.svg"/></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8.xml"/><Relationship Id="rId1" Type="http://schemas.openxmlformats.org/officeDocument/2006/relationships/slideLayout" Target="../slideLayouts/slideLayout2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9.svg"/><Relationship Id="rId2" Type="http://schemas.openxmlformats.org/officeDocument/2006/relationships/notesSlide" Target="../notesSlides/notesSlide29.xml"/><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9.xml"/><Relationship Id="rId4" Type="http://schemas.openxmlformats.org/officeDocument/2006/relationships/image" Target="../media/image7.sv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2.xml"/></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3.xml"/><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2.xml"/></Relationships>
</file>

<file path=ppt/slides/_rels/slide4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6.xml"/><Relationship Id="rId5" Type="http://schemas.openxmlformats.org/officeDocument/2006/relationships/image" Target="../media/image9.svg"/><Relationship Id="rId4" Type="http://schemas.openxmlformats.org/officeDocument/2006/relationships/image" Target="../media/image8.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9.svg"/><Relationship Id="rId2" Type="http://schemas.openxmlformats.org/officeDocument/2006/relationships/notesSlide" Target="../notesSlides/notesSlide39.xml"/><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1.xml"/><Relationship Id="rId1" Type="http://schemas.openxmlformats.org/officeDocument/2006/relationships/slideLayout" Target="../slideLayouts/slideLayout9.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46.xml.rels><?xml version="1.0" encoding="UTF-8" standalone="yes"?>
<Relationships xmlns="http://schemas.openxmlformats.org/package/2006/relationships"><Relationship Id="rId3" Type="http://schemas.openxmlformats.org/officeDocument/2006/relationships/image" Target="../media/image34.png"/><Relationship Id="rId7" Type="http://schemas.openxmlformats.org/officeDocument/2006/relationships/image" Target="../media/image9.svg"/><Relationship Id="rId2" Type="http://schemas.openxmlformats.org/officeDocument/2006/relationships/notesSlide" Target="../notesSlides/notesSlide42.xml"/><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3.xml"/><Relationship Id="rId1" Type="http://schemas.openxmlformats.org/officeDocument/2006/relationships/slideLayout" Target="../slideLayouts/slideLayout9.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tags" Target="../tags/tag2.xml"/></Relationships>
</file>

<file path=ppt/slides/_rels/slide5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6.xml"/><Relationship Id="rId1" Type="http://schemas.openxmlformats.org/officeDocument/2006/relationships/slideLayout" Target="../slideLayouts/slideLayout9.xml"/><Relationship Id="rId5" Type="http://schemas.openxmlformats.org/officeDocument/2006/relationships/image" Target="../media/image9.svg"/><Relationship Id="rId4" Type="http://schemas.openxmlformats.org/officeDocument/2006/relationships/image" Target="../media/image8.png"/></Relationships>
</file>

<file path=ppt/slides/_rels/slide5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7.xml"/><Relationship Id="rId1" Type="http://schemas.openxmlformats.org/officeDocument/2006/relationships/slideLayout" Target="../slideLayouts/slideLayout9.xml"/><Relationship Id="rId5" Type="http://schemas.openxmlformats.org/officeDocument/2006/relationships/image" Target="../media/image7.svg"/><Relationship Id="rId4" Type="http://schemas.openxmlformats.org/officeDocument/2006/relationships/image" Target="../media/image6.png"/></Relationships>
</file>

<file path=ppt/slides/_rels/slide5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8.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2.xml"/></Relationships>
</file>

<file path=ppt/slides/_rels/slide5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0.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1.xml"/><Relationship Id="rId1" Type="http://schemas.openxmlformats.org/officeDocument/2006/relationships/slideLayout" Target="../slideLayouts/slideLayout6.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3.xml"/><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5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4.xml"/><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5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5.xml"/><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2.xml"/><Relationship Id="rId1" Type="http://schemas.openxmlformats.org/officeDocument/2006/relationships/tags" Target="../tags/tag3.xml"/></Relationships>
</file>

<file path=ppt/slides/_rels/slide6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56.xml"/><Relationship Id="rId1" Type="http://schemas.openxmlformats.org/officeDocument/2006/relationships/slideLayout" Target="../slideLayouts/slideLayout6.xml"/><Relationship Id="rId5" Type="http://schemas.openxmlformats.org/officeDocument/2006/relationships/image" Target="../media/image7.svg"/><Relationship Id="rId4" Type="http://schemas.openxmlformats.org/officeDocument/2006/relationships/image" Target="../media/image6.png"/></Relationships>
</file>

<file path=ppt/slides/_rels/slide6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7.xml"/><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6.xml"/></Relationships>
</file>

<file path=ppt/slides/_rels/slide6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59.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9.png"/></Relationships>
</file>

<file path=ppt/slides/_rels/slide6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0.xml"/><Relationship Id="rId1" Type="http://schemas.openxmlformats.org/officeDocument/2006/relationships/slideLayout" Target="../slideLayouts/slideLayout6.xml"/><Relationship Id="rId4" Type="http://schemas.openxmlformats.org/officeDocument/2006/relationships/image" Target="../media/image7.svg"/></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27.xml"/><Relationship Id="rId1" Type="http://schemas.openxmlformats.org/officeDocument/2006/relationships/tags" Target="../tags/tag4.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51.xml"/><Relationship Id="rId1" Type="http://schemas.openxmlformats.org/officeDocument/2006/relationships/tags" Target="../tags/tag5.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3.xml"/><Relationship Id="rId2" Type="http://schemas.openxmlformats.org/officeDocument/2006/relationships/slideLayout" Target="../slideLayouts/slideLayout6.xml"/><Relationship Id="rId1" Type="http://schemas.openxmlformats.org/officeDocument/2006/relationships/tags" Target="../tags/tag6.xml"/><Relationship Id="rId4" Type="http://schemas.openxmlformats.org/officeDocument/2006/relationships/image" Target="../media/image40.png"/></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sv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6EE037C-0F40-CB1D-0230-2F24D8149FFA}"/>
              </a:ext>
            </a:extLst>
          </p:cNvPr>
          <p:cNvSpPr>
            <a:spLocks noGrp="1"/>
          </p:cNvSpPr>
          <p:nvPr>
            <p:ph type="ctrTitle"/>
          </p:nvPr>
        </p:nvSpPr>
        <p:spPr>
          <a:xfrm>
            <a:off x="609600" y="1475289"/>
            <a:ext cx="10972800" cy="2387600"/>
          </a:xfrm>
        </p:spPr>
        <p:txBody>
          <a:bodyPr/>
          <a:lstStyle/>
          <a:p>
            <a:r>
              <a:rPr lang="en-US" sz="6000"/>
              <a:t>AEM Assets View Update for Power Users, Technical users and Managers</a:t>
            </a:r>
          </a:p>
        </p:txBody>
      </p:sp>
    </p:spTree>
    <p:extLst>
      <p:ext uri="{BB962C8B-B14F-4D97-AF65-F5344CB8AC3E}">
        <p14:creationId xmlns:p14="http://schemas.microsoft.com/office/powerpoint/2010/main" val="3331285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4" name="The two UIs - Admin View and Assets View"/>
          <p:cNvSpPr txBox="1">
            <a:spLocks noGrp="1"/>
          </p:cNvSpPr>
          <p:nvPr>
            <p:ph type="title"/>
          </p:nvPr>
        </p:nvSpPr>
        <p:spPr>
          <a:prstGeom prst="rect">
            <a:avLst/>
          </a:prstGeom>
        </p:spPr>
        <p:txBody>
          <a:bodyPr/>
          <a:lstStyle/>
          <a:p>
            <a:r>
              <a:t>The </a:t>
            </a:r>
            <a:r>
              <a:rPr lang="de-DE"/>
              <a:t>Future</a:t>
            </a:r>
            <a:endParaRPr/>
          </a:p>
        </p:txBody>
      </p:sp>
      <p:sp>
        <p:nvSpPr>
          <p:cNvPr id="4" name="TextBox 3">
            <a:extLst>
              <a:ext uri="{FF2B5EF4-FFF2-40B4-BE49-F238E27FC236}">
                <a16:creationId xmlns:a16="http://schemas.microsoft.com/office/drawing/2014/main" id="{D9D6BD93-B34C-3780-4F19-9E130FCC396A}"/>
              </a:ext>
            </a:extLst>
          </p:cNvPr>
          <p:cNvSpPr txBox="1"/>
          <p:nvPr/>
        </p:nvSpPr>
        <p:spPr>
          <a:xfrm>
            <a:off x="609600" y="1239244"/>
            <a:ext cx="6083808" cy="4585551"/>
          </a:xfrm>
          <a:prstGeom prst="rect">
            <a:avLst/>
          </a:prstGeom>
          <a:noFill/>
        </p:spPr>
        <p:txBody>
          <a:bodyPr wrap="square" rtlCol="0">
            <a:spAutoFit/>
          </a:bodyPr>
          <a:lstStyle/>
          <a:p>
            <a:pPr marL="342900" indent="-342900" algn="l">
              <a:lnSpc>
                <a:spcPct val="110000"/>
              </a:lnSpc>
              <a:spcBef>
                <a:spcPts val="900"/>
              </a:spcBef>
              <a:buFont typeface="Arial" panose="020B0604020202020204" pitchFamily="34" charset="0"/>
              <a:buChar char="•"/>
            </a:pPr>
            <a:r>
              <a:rPr lang="en-DE" sz="2400"/>
              <a:t>Customers recommended to adopt Assets View for future-proofing</a:t>
            </a:r>
          </a:p>
          <a:p>
            <a:pPr marL="342900" indent="-342900" algn="l">
              <a:lnSpc>
                <a:spcPct val="110000"/>
              </a:lnSpc>
              <a:spcBef>
                <a:spcPts val="900"/>
              </a:spcBef>
              <a:buFont typeface="Arial" panose="020B0604020202020204" pitchFamily="34" charset="0"/>
              <a:buChar char="•"/>
            </a:pPr>
            <a:r>
              <a:rPr lang="en-DE" sz="2400"/>
              <a:t>New features likely to be only available in Assets View,.  Current example: Dynamic Media templates.</a:t>
            </a:r>
          </a:p>
          <a:p>
            <a:pPr marL="342900" indent="-342900" algn="l">
              <a:lnSpc>
                <a:spcPct val="110000"/>
              </a:lnSpc>
              <a:spcBef>
                <a:spcPts val="900"/>
              </a:spcBef>
              <a:buFont typeface="Arial" panose="020B0604020202020204" pitchFamily="34" charset="0"/>
              <a:buChar char="•"/>
            </a:pPr>
            <a:r>
              <a:rPr lang="en-DE" sz="2400"/>
              <a:t>Feedback on missing features actively accepted and influences development prioritization</a:t>
            </a:r>
          </a:p>
          <a:p>
            <a:pPr marL="342900" indent="-342900" algn="l">
              <a:lnSpc>
                <a:spcPct val="110000"/>
              </a:lnSpc>
              <a:spcBef>
                <a:spcPts val="900"/>
              </a:spcBef>
              <a:buFont typeface="Arial" panose="020B0604020202020204" pitchFamily="34" charset="0"/>
              <a:buChar char="•"/>
            </a:pPr>
            <a:r>
              <a:rPr lang="en-DE" sz="2400"/>
              <a:t>Admin View still supported and no sunset</a:t>
            </a:r>
          </a:p>
          <a:p>
            <a:pPr marL="342900" indent="-342900" algn="l">
              <a:lnSpc>
                <a:spcPct val="110000"/>
              </a:lnSpc>
              <a:spcBef>
                <a:spcPts val="900"/>
              </a:spcBef>
              <a:buFont typeface="Arial" panose="020B0604020202020204" pitchFamily="34" charset="0"/>
              <a:buChar char="•"/>
            </a:pPr>
            <a:r>
              <a:rPr lang="en-DE" sz="2400"/>
              <a:t>“Assets View” is the future “Assets”</a:t>
            </a:r>
          </a:p>
        </p:txBody>
      </p:sp>
      <p:pic>
        <p:nvPicPr>
          <p:cNvPr id="3" name="Picture 2" descr="A blue rocket ship with fire and smoke&#10;&#10;AI-generated content may be incorrect.">
            <a:extLst>
              <a:ext uri="{FF2B5EF4-FFF2-40B4-BE49-F238E27FC236}">
                <a16:creationId xmlns:a16="http://schemas.microsoft.com/office/drawing/2014/main" id="{4717D904-C342-4CCF-DFD6-379C7109D9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1488" y="0"/>
            <a:ext cx="5710670" cy="6858000"/>
          </a:xfrm>
          <a:prstGeom prst="rect">
            <a:avLst/>
          </a:prstGeom>
        </p:spPr>
      </p:pic>
      <p:pic>
        <p:nvPicPr>
          <p:cNvPr id="7" name="Graphic 6" descr="image icon">
            <a:extLst>
              <a:ext uri="{FF2B5EF4-FFF2-40B4-BE49-F238E27FC236}">
                <a16:creationId xmlns:a16="http://schemas.microsoft.com/office/drawing/2014/main" id="{384F2F9A-7E2A-8D7C-2C59-068A283054C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999478">
            <a:off x="9315450" y="2624189"/>
            <a:ext cx="761298" cy="76129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73995B-8E8F-812F-8507-3C703E9AF1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3ED476-2F1A-A698-D00F-81DBF7C12927}"/>
              </a:ext>
            </a:extLst>
          </p:cNvPr>
          <p:cNvSpPr>
            <a:spLocks noGrp="1"/>
          </p:cNvSpPr>
          <p:nvPr>
            <p:ph type="title"/>
          </p:nvPr>
        </p:nvSpPr>
        <p:spPr>
          <a:xfrm>
            <a:off x="609600" y="3013501"/>
            <a:ext cx="10972800" cy="830997"/>
          </a:xfrm>
        </p:spPr>
        <p:txBody>
          <a:bodyPr/>
          <a:lstStyle/>
          <a:p>
            <a:r>
              <a:rPr lang="en-DE" sz="6000"/>
              <a:t>Today’s Training</a:t>
            </a:r>
          </a:p>
        </p:txBody>
      </p:sp>
    </p:spTree>
    <p:extLst>
      <p:ext uri="{BB962C8B-B14F-4D97-AF65-F5344CB8AC3E}">
        <p14:creationId xmlns:p14="http://schemas.microsoft.com/office/powerpoint/2010/main" val="779659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66EF4D-C43E-000A-49D8-043414E735CE}"/>
              </a:ext>
            </a:extLst>
          </p:cNvPr>
          <p:cNvSpPr>
            <a:spLocks noGrp="1"/>
          </p:cNvSpPr>
          <p:nvPr>
            <p:ph type="title"/>
          </p:nvPr>
        </p:nvSpPr>
        <p:spPr/>
        <p:txBody>
          <a:bodyPr/>
          <a:lstStyle/>
          <a:p>
            <a:r>
              <a:rPr lang="en-DE"/>
              <a:t>This Course –What you’ll Learn</a:t>
            </a:r>
          </a:p>
        </p:txBody>
      </p:sp>
      <p:sp>
        <p:nvSpPr>
          <p:cNvPr id="4" name="Content Placeholder 3">
            <a:extLst>
              <a:ext uri="{FF2B5EF4-FFF2-40B4-BE49-F238E27FC236}">
                <a16:creationId xmlns:a16="http://schemas.microsoft.com/office/drawing/2014/main" id="{1B8BA5B9-7E51-8856-715A-9F691B488C61}"/>
              </a:ext>
            </a:extLst>
          </p:cNvPr>
          <p:cNvSpPr>
            <a:spLocks noGrp="1"/>
          </p:cNvSpPr>
          <p:nvPr>
            <p:ph idx="1"/>
          </p:nvPr>
        </p:nvSpPr>
        <p:spPr>
          <a:xfrm>
            <a:off x="609599" y="1334324"/>
            <a:ext cx="8133347" cy="4992624"/>
          </a:xfrm>
        </p:spPr>
        <p:txBody>
          <a:bodyPr/>
          <a:lstStyle/>
          <a:p>
            <a:r>
              <a:rPr lang="en-GB"/>
              <a:t>Use the basic features of the new Assets View UI</a:t>
            </a:r>
          </a:p>
          <a:p>
            <a:r>
              <a:rPr lang="en-GB"/>
              <a:t>Identify key differences and new features in Assets View compared to Admin View</a:t>
            </a:r>
          </a:p>
          <a:p>
            <a:r>
              <a:rPr lang="en-GB"/>
              <a:t>Manage and edit metadata in Assets View</a:t>
            </a:r>
          </a:p>
          <a:p>
            <a:r>
              <a:rPr lang="en-GB"/>
              <a:t>Look at search behaviour</a:t>
            </a:r>
          </a:p>
          <a:p>
            <a:r>
              <a:rPr lang="en-GB"/>
              <a:t>Configure permissions in Assets and Admin View</a:t>
            </a:r>
          </a:p>
          <a:p>
            <a:r>
              <a:rPr lang="en-GB"/>
              <a:t>Understand Assets View customization </a:t>
            </a:r>
          </a:p>
          <a:p>
            <a:r>
              <a:rPr lang="en-GB"/>
              <a:t>Understand Assets View Insights (analytics)</a:t>
            </a:r>
          </a:p>
          <a:p>
            <a:pPr marL="0" indent="0">
              <a:buNone/>
            </a:pPr>
            <a:br>
              <a:rPr lang="en-GB"/>
            </a:br>
            <a:endParaRPr lang="en-DE"/>
          </a:p>
        </p:txBody>
      </p:sp>
    </p:spTree>
    <p:extLst>
      <p:ext uri="{BB962C8B-B14F-4D97-AF65-F5344CB8AC3E}">
        <p14:creationId xmlns:p14="http://schemas.microsoft.com/office/powerpoint/2010/main" val="4085204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1EDA28F1-0C80-3A79-118A-3513B41C9E4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C4F18F7-D3F1-CB1C-25AC-866B04B4BFD7}"/>
              </a:ext>
            </a:extLst>
          </p:cNvPr>
          <p:cNvSpPr>
            <a:spLocks noGrp="1"/>
          </p:cNvSpPr>
          <p:nvPr>
            <p:ph type="title"/>
          </p:nvPr>
        </p:nvSpPr>
        <p:spPr/>
        <p:txBody>
          <a:bodyPr/>
          <a:lstStyle/>
          <a:p>
            <a:r>
              <a:rPr lang="en-DE"/>
              <a:t>Is it for you?</a:t>
            </a:r>
          </a:p>
        </p:txBody>
      </p:sp>
      <p:sp>
        <p:nvSpPr>
          <p:cNvPr id="4" name="Content Placeholder 3">
            <a:extLst>
              <a:ext uri="{FF2B5EF4-FFF2-40B4-BE49-F238E27FC236}">
                <a16:creationId xmlns:a16="http://schemas.microsoft.com/office/drawing/2014/main" id="{2F80A2D3-77A2-CB63-B719-3CC0647CE621}"/>
              </a:ext>
            </a:extLst>
          </p:cNvPr>
          <p:cNvSpPr>
            <a:spLocks noGrp="1"/>
          </p:cNvSpPr>
          <p:nvPr>
            <p:ph idx="1"/>
          </p:nvPr>
        </p:nvSpPr>
        <p:spPr>
          <a:xfrm>
            <a:off x="609599" y="1334324"/>
            <a:ext cx="10407806" cy="4992624"/>
          </a:xfrm>
        </p:spPr>
        <p:txBody>
          <a:bodyPr/>
          <a:lstStyle/>
          <a:p>
            <a:r>
              <a:rPr lang="de-DE" sz="2800" b="1"/>
              <a:t>Yes</a:t>
            </a:r>
            <a:r>
              <a:rPr lang="de-DE" sz="2800"/>
              <a:t>, </a:t>
            </a:r>
            <a:r>
              <a:rPr lang="de-DE" sz="2800" err="1"/>
              <a:t>if</a:t>
            </a:r>
            <a:r>
              <a:rPr lang="de-DE" sz="2800"/>
              <a:t>:  </a:t>
            </a:r>
            <a:r>
              <a:rPr lang="de-DE" sz="2800" err="1"/>
              <a:t>you</a:t>
            </a:r>
            <a:r>
              <a:rPr lang="de-DE" sz="2800"/>
              <a:t> </a:t>
            </a:r>
            <a:r>
              <a:rPr lang="de-DE" sz="2800" err="1"/>
              <a:t>have</a:t>
            </a:r>
            <a:r>
              <a:rPr lang="de-DE" sz="2800"/>
              <a:t> </a:t>
            </a:r>
            <a:r>
              <a:rPr lang="de-DE" sz="2800" err="1"/>
              <a:t>some</a:t>
            </a:r>
            <a:r>
              <a:rPr lang="de-DE" sz="2800"/>
              <a:t> AEM </a:t>
            </a:r>
            <a:r>
              <a:rPr lang="de-DE" sz="2800" err="1"/>
              <a:t>experience</a:t>
            </a:r>
            <a:r>
              <a:rPr lang="de-DE" sz="2800"/>
              <a:t> and </a:t>
            </a:r>
            <a:r>
              <a:rPr lang="de-DE" sz="2800" err="1"/>
              <a:t>want</a:t>
            </a:r>
            <a:r>
              <a:rPr lang="de-DE" sz="2800"/>
              <a:t> </a:t>
            </a:r>
            <a:r>
              <a:rPr lang="de-DE" sz="2800" err="1"/>
              <a:t>to</a:t>
            </a:r>
            <a:r>
              <a:rPr lang="de-DE" sz="2800"/>
              <a:t> </a:t>
            </a:r>
            <a:r>
              <a:rPr lang="de-DE" sz="2800" err="1"/>
              <a:t>understand</a:t>
            </a:r>
            <a:r>
              <a:rPr lang="de-DE" sz="2800"/>
              <a:t> Assets View, </a:t>
            </a:r>
            <a:r>
              <a:rPr lang="de-DE" sz="2800" err="1"/>
              <a:t>key</a:t>
            </a:r>
            <a:r>
              <a:rPr lang="de-DE" sz="2800"/>
              <a:t> </a:t>
            </a:r>
            <a:r>
              <a:rPr lang="de-DE" sz="2800" err="1"/>
              <a:t>features</a:t>
            </a:r>
            <a:r>
              <a:rPr lang="de-DE" sz="2800"/>
              <a:t> and </a:t>
            </a:r>
            <a:r>
              <a:rPr lang="de-DE" sz="2800" err="1"/>
              <a:t>implications</a:t>
            </a:r>
            <a:r>
              <a:rPr lang="de-DE" sz="2800"/>
              <a:t> </a:t>
            </a:r>
            <a:r>
              <a:rPr lang="de-DE" sz="2800" err="1"/>
              <a:t>of</a:t>
            </a:r>
            <a:r>
              <a:rPr lang="de-DE" sz="2800"/>
              <a:t> </a:t>
            </a:r>
            <a:r>
              <a:rPr lang="de-DE" sz="2800" err="1"/>
              <a:t>migration</a:t>
            </a:r>
            <a:r>
              <a:rPr lang="de-DE" sz="2800"/>
              <a:t> </a:t>
            </a:r>
            <a:r>
              <a:rPr lang="de-DE" sz="2800" err="1"/>
              <a:t>or</a:t>
            </a:r>
            <a:r>
              <a:rPr lang="de-DE" sz="2800"/>
              <a:t> </a:t>
            </a:r>
            <a:r>
              <a:rPr lang="de-DE" sz="2800" err="1"/>
              <a:t>adoption</a:t>
            </a:r>
            <a:br>
              <a:rPr lang="de-DE" sz="2800"/>
            </a:br>
            <a:endParaRPr lang="de-DE" sz="2800"/>
          </a:p>
          <a:p>
            <a:r>
              <a:rPr lang="de-DE" sz="2800" b="1" err="1"/>
              <a:t>No</a:t>
            </a:r>
            <a:r>
              <a:rPr lang="de-DE" sz="2800"/>
              <a:t>, </a:t>
            </a:r>
            <a:r>
              <a:rPr lang="de-DE" sz="2800" err="1"/>
              <a:t>if</a:t>
            </a:r>
            <a:r>
              <a:rPr lang="de-DE" sz="2800"/>
              <a:t> </a:t>
            </a:r>
            <a:r>
              <a:rPr lang="de-DE" sz="2800" err="1"/>
              <a:t>you</a:t>
            </a:r>
            <a:r>
              <a:rPr lang="de-DE" sz="2800"/>
              <a:t> </a:t>
            </a:r>
            <a:r>
              <a:rPr lang="de-DE" sz="2800" err="1"/>
              <a:t>are</a:t>
            </a:r>
            <a:r>
              <a:rPr lang="de-DE" sz="2800"/>
              <a:t> an </a:t>
            </a:r>
            <a:r>
              <a:rPr lang="de-DE" sz="2800" err="1"/>
              <a:t>experienced</a:t>
            </a:r>
            <a:r>
              <a:rPr lang="de-DE" sz="2800"/>
              <a:t> Assets View </a:t>
            </a:r>
            <a:r>
              <a:rPr lang="de-DE" sz="2800" err="1"/>
              <a:t>user</a:t>
            </a:r>
            <a:r>
              <a:rPr lang="de-DE" sz="2800"/>
              <a:t> </a:t>
            </a:r>
            <a:r>
              <a:rPr lang="de-DE" sz="2800" err="1"/>
              <a:t>looking</a:t>
            </a:r>
            <a:r>
              <a:rPr lang="de-DE" sz="2800"/>
              <a:t> </a:t>
            </a:r>
            <a:r>
              <a:rPr lang="de-DE" sz="2800" err="1"/>
              <a:t>for</a:t>
            </a:r>
            <a:r>
              <a:rPr lang="de-DE" sz="2800"/>
              <a:t> </a:t>
            </a:r>
            <a:r>
              <a:rPr lang="de-DE" sz="2800" err="1"/>
              <a:t>the</a:t>
            </a:r>
            <a:r>
              <a:rPr lang="de-DE" sz="2800"/>
              <a:t> </a:t>
            </a:r>
            <a:r>
              <a:rPr lang="de-DE" sz="2800" err="1"/>
              <a:t>very</a:t>
            </a:r>
            <a:r>
              <a:rPr lang="de-DE" sz="2800"/>
              <a:t> </a:t>
            </a:r>
            <a:r>
              <a:rPr lang="de-DE" sz="2800" err="1"/>
              <a:t>latest</a:t>
            </a:r>
            <a:r>
              <a:rPr lang="de-DE" sz="2800"/>
              <a:t> </a:t>
            </a:r>
            <a:r>
              <a:rPr lang="de-DE" sz="2800" err="1"/>
              <a:t>roadmap</a:t>
            </a:r>
            <a:r>
              <a:rPr lang="de-DE" sz="2800"/>
              <a:t> </a:t>
            </a:r>
            <a:r>
              <a:rPr lang="de-DE" sz="2800" err="1"/>
              <a:t>information</a:t>
            </a:r>
            <a:r>
              <a:rPr lang="de-DE" sz="2800"/>
              <a:t> </a:t>
            </a:r>
            <a:r>
              <a:rPr lang="de-DE" sz="2800" err="1"/>
              <a:t>or</a:t>
            </a:r>
            <a:r>
              <a:rPr lang="de-DE" sz="2800"/>
              <a:t> </a:t>
            </a:r>
            <a:r>
              <a:rPr lang="de-DE" sz="2800" err="1"/>
              <a:t>detailed</a:t>
            </a:r>
            <a:r>
              <a:rPr lang="de-DE" sz="2800"/>
              <a:t>  </a:t>
            </a:r>
            <a:r>
              <a:rPr lang="de-DE" sz="2800" err="1"/>
              <a:t>issues</a:t>
            </a:r>
            <a:r>
              <a:rPr lang="de-DE" sz="2800"/>
              <a:t> and </a:t>
            </a:r>
            <a:r>
              <a:rPr lang="de-DE" sz="2800" err="1"/>
              <a:t>troubleshooting</a:t>
            </a:r>
            <a:r>
              <a:rPr lang="de-DE" sz="2800"/>
              <a:t>.</a:t>
            </a:r>
            <a:br>
              <a:rPr lang="de-DE" sz="2800"/>
            </a:br>
            <a:endParaRPr lang="de-DE" sz="2800"/>
          </a:p>
          <a:p>
            <a:r>
              <a:rPr lang="de-DE" sz="2800" b="1"/>
              <a:t>Maybe</a:t>
            </a:r>
            <a:r>
              <a:rPr lang="de-DE" sz="2800"/>
              <a:t> </a:t>
            </a:r>
            <a:r>
              <a:rPr lang="de-DE" sz="2800" err="1"/>
              <a:t>if</a:t>
            </a:r>
            <a:r>
              <a:rPr lang="de-DE" sz="2800"/>
              <a:t> </a:t>
            </a:r>
            <a:r>
              <a:rPr lang="de-DE" sz="2800" err="1"/>
              <a:t>you‘re</a:t>
            </a:r>
            <a:r>
              <a:rPr lang="de-DE" sz="2800"/>
              <a:t> </a:t>
            </a:r>
            <a:r>
              <a:rPr lang="de-DE" sz="2800" err="1"/>
              <a:t>interested</a:t>
            </a:r>
            <a:r>
              <a:rPr lang="de-DE" sz="2800"/>
              <a:t> in </a:t>
            </a:r>
            <a:r>
              <a:rPr lang="de-DE" sz="2800" err="1"/>
              <a:t>trying</a:t>
            </a:r>
            <a:r>
              <a:rPr lang="de-DE" sz="2800"/>
              <a:t> out Assets View but </a:t>
            </a:r>
            <a:r>
              <a:rPr lang="de-DE" sz="2800" err="1"/>
              <a:t>are</a:t>
            </a:r>
            <a:r>
              <a:rPr lang="de-DE" sz="2800"/>
              <a:t> not </a:t>
            </a:r>
            <a:r>
              <a:rPr lang="de-DE" sz="2800" err="1"/>
              <a:t>too</a:t>
            </a:r>
            <a:r>
              <a:rPr lang="de-DE" sz="2800"/>
              <a:t> </a:t>
            </a:r>
            <a:r>
              <a:rPr lang="de-DE" sz="2800" err="1"/>
              <a:t>worried</a:t>
            </a:r>
            <a:r>
              <a:rPr lang="de-DE" sz="2800"/>
              <a:t> </a:t>
            </a:r>
            <a:r>
              <a:rPr lang="de-DE" sz="2800" err="1"/>
              <a:t>about</a:t>
            </a:r>
            <a:r>
              <a:rPr lang="de-DE" sz="2800"/>
              <a:t> </a:t>
            </a:r>
            <a:r>
              <a:rPr lang="de-DE" sz="2800" err="1"/>
              <a:t>the</a:t>
            </a:r>
            <a:r>
              <a:rPr lang="de-DE" sz="2800"/>
              <a:t> tough </a:t>
            </a:r>
            <a:r>
              <a:rPr lang="de-DE" sz="2800" err="1"/>
              <a:t>bits</a:t>
            </a:r>
            <a:r>
              <a:rPr lang="de-DE" sz="2800"/>
              <a:t> and </a:t>
            </a:r>
            <a:r>
              <a:rPr lang="de-DE" sz="2800" err="1"/>
              <a:t>the</a:t>
            </a:r>
            <a:r>
              <a:rPr lang="de-DE" sz="2800"/>
              <a:t> </a:t>
            </a:r>
            <a:r>
              <a:rPr lang="de-DE" sz="2800" err="1"/>
              <a:t>detail</a:t>
            </a:r>
            <a:r>
              <a:rPr lang="de-DE" sz="2800"/>
              <a:t> (</a:t>
            </a:r>
            <a:r>
              <a:rPr lang="de-DE" sz="2800" err="1"/>
              <a:t>the</a:t>
            </a:r>
            <a:r>
              <a:rPr lang="de-DE" sz="2800"/>
              <a:t> </a:t>
            </a:r>
            <a:r>
              <a:rPr lang="de-DE" sz="2800" err="1"/>
              <a:t>first</a:t>
            </a:r>
            <a:r>
              <a:rPr lang="de-DE" sz="2800"/>
              <a:t> half </a:t>
            </a:r>
            <a:r>
              <a:rPr lang="de-DE" sz="2800" err="1"/>
              <a:t>of</a:t>
            </a:r>
            <a:r>
              <a:rPr lang="de-DE" sz="2800"/>
              <a:t> </a:t>
            </a:r>
            <a:r>
              <a:rPr lang="de-DE" sz="2800" err="1"/>
              <a:t>the</a:t>
            </a:r>
            <a:r>
              <a:rPr lang="de-DE" sz="2800"/>
              <a:t> </a:t>
            </a:r>
            <a:r>
              <a:rPr lang="de-DE" sz="2800" err="1"/>
              <a:t>course</a:t>
            </a:r>
            <a:r>
              <a:rPr lang="de-DE" sz="2800"/>
              <a:t> </a:t>
            </a:r>
            <a:r>
              <a:rPr lang="de-DE" sz="2800" err="1"/>
              <a:t>should</a:t>
            </a:r>
            <a:r>
              <a:rPr lang="de-DE" sz="2800"/>
              <a:t> </a:t>
            </a:r>
            <a:r>
              <a:rPr lang="de-DE" sz="2800" err="1"/>
              <a:t>suit</a:t>
            </a:r>
            <a:r>
              <a:rPr lang="de-DE" sz="2800"/>
              <a:t> </a:t>
            </a:r>
            <a:r>
              <a:rPr lang="de-DE" sz="2800" err="1"/>
              <a:t>you</a:t>
            </a:r>
            <a:r>
              <a:rPr lang="de-DE" sz="2800"/>
              <a:t>)</a:t>
            </a:r>
            <a:br>
              <a:rPr lang="de-DE" sz="2800"/>
            </a:br>
            <a:endParaRPr lang="en-DE" sz="2800"/>
          </a:p>
          <a:p>
            <a:endParaRPr lang="en-GB"/>
          </a:p>
        </p:txBody>
      </p:sp>
    </p:spTree>
    <p:extLst>
      <p:ext uri="{BB962C8B-B14F-4D97-AF65-F5344CB8AC3E}">
        <p14:creationId xmlns:p14="http://schemas.microsoft.com/office/powerpoint/2010/main" val="167104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BF639-0D02-5D0A-9225-5874D1A66D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0386AF-BE73-37D3-1D80-46F9FA48BCB8}"/>
              </a:ext>
            </a:extLst>
          </p:cNvPr>
          <p:cNvSpPr>
            <a:spLocks noGrp="1"/>
          </p:cNvSpPr>
          <p:nvPr>
            <p:ph type="title"/>
          </p:nvPr>
        </p:nvSpPr>
        <p:spPr>
          <a:xfrm>
            <a:off x="609600" y="2200970"/>
            <a:ext cx="10972800" cy="2456057"/>
          </a:xfrm>
        </p:spPr>
        <p:txBody>
          <a:bodyPr/>
          <a:lstStyle/>
          <a:p>
            <a:r>
              <a:rPr lang="en-GB" sz="6000" b="1"/>
              <a:t>UI Foundations: Concepts and Usage</a:t>
            </a:r>
            <a:br>
              <a:rPr lang="en-GB"/>
            </a:br>
            <a:endParaRPr lang="en-DE"/>
          </a:p>
        </p:txBody>
      </p:sp>
    </p:spTree>
    <p:extLst>
      <p:ext uri="{BB962C8B-B14F-4D97-AF65-F5344CB8AC3E}">
        <p14:creationId xmlns:p14="http://schemas.microsoft.com/office/powerpoint/2010/main" val="35021116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7D75D-0AFE-FFA7-05A0-C06267EA15D9}"/>
              </a:ext>
            </a:extLst>
          </p:cNvPr>
          <p:cNvSpPr>
            <a:spLocks noGrp="1"/>
          </p:cNvSpPr>
          <p:nvPr>
            <p:ph type="title"/>
          </p:nvPr>
        </p:nvSpPr>
        <p:spPr/>
        <p:txBody>
          <a:bodyPr/>
          <a:lstStyle/>
          <a:p>
            <a:r>
              <a:rPr lang="en-DE"/>
              <a:t>Quick Facts – Assets View</a:t>
            </a:r>
          </a:p>
        </p:txBody>
      </p:sp>
      <p:sp>
        <p:nvSpPr>
          <p:cNvPr id="3" name="Content Placeholder 2">
            <a:extLst>
              <a:ext uri="{FF2B5EF4-FFF2-40B4-BE49-F238E27FC236}">
                <a16:creationId xmlns:a16="http://schemas.microsoft.com/office/drawing/2014/main" id="{48A2FDF9-886F-F694-A4F1-DB8723CFDD25}"/>
              </a:ext>
            </a:extLst>
          </p:cNvPr>
          <p:cNvSpPr>
            <a:spLocks noGrp="1"/>
          </p:cNvSpPr>
          <p:nvPr>
            <p:ph idx="1"/>
          </p:nvPr>
        </p:nvSpPr>
        <p:spPr>
          <a:xfrm>
            <a:off x="609599" y="1334324"/>
            <a:ext cx="5207517" cy="4992624"/>
          </a:xfrm>
        </p:spPr>
        <p:txBody>
          <a:bodyPr/>
          <a:lstStyle/>
          <a:p>
            <a:r>
              <a:rPr lang="en-DE"/>
              <a:t>More modern, responsive UI</a:t>
            </a:r>
          </a:p>
          <a:p>
            <a:r>
              <a:rPr lang="en-DE"/>
              <a:t>Shared between environments (</a:t>
            </a:r>
            <a:r>
              <a:rPr lang="en-DE" i="1"/>
              <a:t>select repository </a:t>
            </a:r>
            <a:r>
              <a:rPr lang="en-DE"/>
              <a:t>from available environments)</a:t>
            </a:r>
          </a:p>
          <a:p>
            <a:r>
              <a:rPr lang="en-DE"/>
              <a:t>AEMaaCS only</a:t>
            </a:r>
          </a:p>
          <a:p>
            <a:r>
              <a:rPr lang="en-DE"/>
              <a:t>Easy adoption for most users, but hidden depths for power users! (hence this course)</a:t>
            </a:r>
          </a:p>
          <a:p>
            <a:r>
              <a:rPr lang="en-DE"/>
              <a:t>Fewer configuration and customization options than Admin View.</a:t>
            </a:r>
          </a:p>
        </p:txBody>
      </p:sp>
      <p:sp>
        <p:nvSpPr>
          <p:cNvPr id="19" name="Picture Placeholder 18">
            <a:extLst>
              <a:ext uri="{FF2B5EF4-FFF2-40B4-BE49-F238E27FC236}">
                <a16:creationId xmlns:a16="http://schemas.microsoft.com/office/drawing/2014/main" id="{2BA381C7-8609-E330-1290-E30A022DD406}"/>
              </a:ext>
            </a:extLst>
          </p:cNvPr>
          <p:cNvSpPr>
            <a:spLocks noGrp="1"/>
          </p:cNvSpPr>
          <p:nvPr>
            <p:ph type="pic" sz="quarter" idx="10"/>
          </p:nvPr>
        </p:nvSpPr>
        <p:spPr>
          <a:xfrm>
            <a:off x="6374884" y="0"/>
            <a:ext cx="6096000" cy="6858000"/>
          </a:xfrm>
        </p:spPr>
        <p:txBody>
          <a:bodyPr/>
          <a:lstStyle/>
          <a:p>
            <a:endParaRPr lang="en-DE"/>
          </a:p>
        </p:txBody>
      </p:sp>
      <p:pic>
        <p:nvPicPr>
          <p:cNvPr id="7" name="Graphic 6" descr="image icon">
            <a:extLst>
              <a:ext uri="{FF2B5EF4-FFF2-40B4-BE49-F238E27FC236}">
                <a16:creationId xmlns:a16="http://schemas.microsoft.com/office/drawing/2014/main" id="{A1888481-F6E5-D9DE-B2F3-0697597128A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527480" y="0"/>
            <a:ext cx="761298" cy="761298"/>
          </a:xfrm>
          <a:prstGeom prst="rect">
            <a:avLst/>
          </a:prstGeom>
        </p:spPr>
      </p:pic>
      <p:pic>
        <p:nvPicPr>
          <p:cNvPr id="18" name="Picture 17" descr="A football player holding a ball&#10;&#10;AI-generated content may be incorrect.">
            <a:extLst>
              <a:ext uri="{FF2B5EF4-FFF2-40B4-BE49-F238E27FC236}">
                <a16:creationId xmlns:a16="http://schemas.microsoft.com/office/drawing/2014/main" id="{602CF2F9-4E67-B6FF-A827-02E4532E7E44}"/>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6374884" y="0"/>
            <a:ext cx="6289556" cy="6858000"/>
          </a:xfrm>
          <a:prstGeom prst="rect">
            <a:avLst/>
          </a:prstGeom>
        </p:spPr>
      </p:pic>
      <p:pic>
        <p:nvPicPr>
          <p:cNvPr id="21" name="Graphic 20" descr="image icon">
            <a:extLst>
              <a:ext uri="{FF2B5EF4-FFF2-40B4-BE49-F238E27FC236}">
                <a16:creationId xmlns:a16="http://schemas.microsoft.com/office/drawing/2014/main" id="{3BD8F999-A742-D502-EF5F-2FFC58997A1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72231" y="130452"/>
            <a:ext cx="761298" cy="761298"/>
          </a:xfrm>
          <a:prstGeom prst="rect">
            <a:avLst/>
          </a:prstGeom>
        </p:spPr>
      </p:pic>
    </p:spTree>
    <p:extLst>
      <p:ext uri="{BB962C8B-B14F-4D97-AF65-F5344CB8AC3E}">
        <p14:creationId xmlns:p14="http://schemas.microsoft.com/office/powerpoint/2010/main" val="341726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7CF36-0B6F-83C9-6529-96C7A269AEAF}"/>
              </a:ext>
            </a:extLst>
          </p:cNvPr>
          <p:cNvSpPr>
            <a:spLocks noGrp="1"/>
          </p:cNvSpPr>
          <p:nvPr>
            <p:ph type="title"/>
          </p:nvPr>
        </p:nvSpPr>
        <p:spPr/>
        <p:txBody>
          <a:bodyPr/>
          <a:lstStyle/>
          <a:p>
            <a:r>
              <a:rPr lang="en-DE"/>
              <a:t>Use Assets View when…</a:t>
            </a:r>
          </a:p>
        </p:txBody>
      </p:sp>
      <p:sp>
        <p:nvSpPr>
          <p:cNvPr id="3" name="Content Placeholder 2">
            <a:extLst>
              <a:ext uri="{FF2B5EF4-FFF2-40B4-BE49-F238E27FC236}">
                <a16:creationId xmlns:a16="http://schemas.microsoft.com/office/drawing/2014/main" id="{2F5D4B3B-7B15-11C1-89E8-9F3479161C77}"/>
              </a:ext>
            </a:extLst>
          </p:cNvPr>
          <p:cNvSpPr>
            <a:spLocks noGrp="1"/>
          </p:cNvSpPr>
          <p:nvPr>
            <p:ph idx="1"/>
          </p:nvPr>
        </p:nvSpPr>
        <p:spPr>
          <a:xfrm>
            <a:off x="609601" y="1249217"/>
            <a:ext cx="6815877" cy="4992624"/>
          </a:xfrm>
        </p:spPr>
        <p:txBody>
          <a:bodyPr/>
          <a:lstStyle/>
          <a:p>
            <a:r>
              <a:rPr lang="en-GB"/>
              <a:t>Work in a </a:t>
            </a:r>
            <a:r>
              <a:rPr lang="en-GB" b="1"/>
              <a:t>marketer-friendly interface</a:t>
            </a:r>
            <a:endParaRPr lang="en-GB"/>
          </a:p>
          <a:p>
            <a:r>
              <a:rPr lang="en-GB" b="1"/>
              <a:t>Quickly</a:t>
            </a:r>
            <a:r>
              <a:rPr lang="en-GB"/>
              <a:t> find, annotate, download, collect, and share assets</a:t>
            </a:r>
          </a:p>
          <a:p>
            <a:r>
              <a:rPr lang="en-GB"/>
              <a:t>Leverage workspace </a:t>
            </a:r>
            <a:r>
              <a:rPr lang="en-GB" b="1"/>
              <a:t>insights</a:t>
            </a:r>
            <a:r>
              <a:rPr lang="en-GB"/>
              <a:t>, pinning, and notifications</a:t>
            </a:r>
          </a:p>
          <a:p>
            <a:r>
              <a:rPr lang="en-GB"/>
              <a:t>Apply/administer permissions at a basic level or need workspace/insights dashboards</a:t>
            </a:r>
          </a:p>
          <a:p>
            <a:r>
              <a:rPr lang="en-GB"/>
              <a:t>Use smart crop and DM renditions (for configured assets)</a:t>
            </a:r>
          </a:p>
          <a:p>
            <a:r>
              <a:rPr lang="en-GB"/>
              <a:t>Using new Dynamic Media templates</a:t>
            </a:r>
          </a:p>
          <a:p>
            <a:pPr marL="0" indent="0">
              <a:buNone/>
            </a:pPr>
            <a:endParaRPr lang="en-DE"/>
          </a:p>
        </p:txBody>
      </p:sp>
      <p:pic>
        <p:nvPicPr>
          <p:cNvPr id="6" name="Graphic 5" descr="laptop shell">
            <a:extLst>
              <a:ext uri="{FF2B5EF4-FFF2-40B4-BE49-F238E27FC236}">
                <a16:creationId xmlns:a16="http://schemas.microsoft.com/office/drawing/2014/main" id="{F0914DAF-AF21-9BE3-2D9A-0E96FD910150}"/>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7425478" y="531189"/>
            <a:ext cx="7628299" cy="4767687"/>
          </a:xfrm>
          <a:prstGeom prst="rect">
            <a:avLst/>
          </a:prstGeom>
        </p:spPr>
      </p:pic>
      <p:pic>
        <p:nvPicPr>
          <p:cNvPr id="7" name="Screenshot 2025-06-16 at 17.46.10.png" descr="Screenshot 2025-06-16 at 17.46.10.png">
            <a:extLst>
              <a:ext uri="{FF2B5EF4-FFF2-40B4-BE49-F238E27FC236}">
                <a16:creationId xmlns:a16="http://schemas.microsoft.com/office/drawing/2014/main" id="{7D5F37B0-3342-7067-474B-457CE99806BC}"/>
              </a:ext>
            </a:extLst>
          </p:cNvPr>
          <p:cNvPicPr>
            <a:picLocks noChangeAspect="1"/>
          </p:cNvPicPr>
          <p:nvPr/>
        </p:nvPicPr>
        <p:blipFill>
          <a:blip r:embed="rId5"/>
          <a:srcRect r="40346"/>
          <a:stretch>
            <a:fillRect/>
          </a:stretch>
        </p:blipFill>
        <p:spPr>
          <a:xfrm>
            <a:off x="8272025" y="1356517"/>
            <a:ext cx="3919976" cy="3228930"/>
          </a:xfrm>
          <a:prstGeom prst="rect">
            <a:avLst/>
          </a:prstGeom>
          <a:ln w="3175">
            <a:noFill/>
            <a:miter lim="400000"/>
          </a:ln>
        </p:spPr>
      </p:pic>
      <p:pic>
        <p:nvPicPr>
          <p:cNvPr id="10" name="Graphic 9" descr="image icon">
            <a:extLst>
              <a:ext uri="{FF2B5EF4-FFF2-40B4-BE49-F238E27FC236}">
                <a16:creationId xmlns:a16="http://schemas.microsoft.com/office/drawing/2014/main" id="{A3E0C8D1-5F01-1754-B9E1-5407466AADE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35657353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B9AC7-060C-2021-0A8D-41754B00C5B8}"/>
              </a:ext>
            </a:extLst>
          </p:cNvPr>
          <p:cNvSpPr>
            <a:spLocks noGrp="1"/>
          </p:cNvSpPr>
          <p:nvPr>
            <p:ph type="title"/>
          </p:nvPr>
        </p:nvSpPr>
        <p:spPr/>
        <p:txBody>
          <a:bodyPr/>
          <a:lstStyle/>
          <a:p>
            <a:r>
              <a:rPr lang="en-DE"/>
              <a:t>Use Admin View when….</a:t>
            </a:r>
          </a:p>
        </p:txBody>
      </p:sp>
      <p:sp>
        <p:nvSpPr>
          <p:cNvPr id="3" name="Content Placeholder 2">
            <a:extLst>
              <a:ext uri="{FF2B5EF4-FFF2-40B4-BE49-F238E27FC236}">
                <a16:creationId xmlns:a16="http://schemas.microsoft.com/office/drawing/2014/main" id="{877B7B84-2401-DDD2-E27F-57214DA7DDF2}"/>
              </a:ext>
            </a:extLst>
          </p:cNvPr>
          <p:cNvSpPr>
            <a:spLocks noGrp="1"/>
          </p:cNvSpPr>
          <p:nvPr>
            <p:ph idx="1"/>
          </p:nvPr>
        </p:nvSpPr>
        <p:spPr>
          <a:xfrm>
            <a:off x="609600" y="1210474"/>
            <a:ext cx="6947647" cy="4992624"/>
          </a:xfrm>
        </p:spPr>
        <p:txBody>
          <a:bodyPr/>
          <a:lstStyle/>
          <a:p>
            <a:r>
              <a:rPr lang="en-GB"/>
              <a:t>Configuring advanced DAM settings </a:t>
            </a:r>
          </a:p>
          <a:p>
            <a:r>
              <a:rPr lang="en-GB"/>
              <a:t>Managing processing </a:t>
            </a:r>
            <a:r>
              <a:rPr lang="en-GB" b="1"/>
              <a:t>profiles and custom renditions</a:t>
            </a:r>
          </a:p>
          <a:p>
            <a:r>
              <a:rPr lang="en-GB"/>
              <a:t>Performing bulk operations like metadata import/export</a:t>
            </a:r>
          </a:p>
          <a:p>
            <a:r>
              <a:rPr lang="en-GB"/>
              <a:t>Assigning granular permissions and user roles</a:t>
            </a:r>
          </a:p>
          <a:p>
            <a:r>
              <a:rPr lang="en-GB"/>
              <a:t>Building or controlling custom workflows and workflow models</a:t>
            </a:r>
          </a:p>
          <a:p>
            <a:r>
              <a:rPr lang="en-GB"/>
              <a:t>Generating comprehensive asset and system reports</a:t>
            </a:r>
          </a:p>
          <a:p>
            <a:r>
              <a:rPr lang="en-GB"/>
              <a:t>Integrating with automation or specialized systems</a:t>
            </a:r>
          </a:p>
          <a:p>
            <a:pPr marL="0" indent="0">
              <a:buNone/>
            </a:pPr>
            <a:br>
              <a:rPr lang="en-GB"/>
            </a:br>
            <a:endParaRPr lang="en-DE"/>
          </a:p>
        </p:txBody>
      </p:sp>
      <p:pic>
        <p:nvPicPr>
          <p:cNvPr id="4" name="Graphic 3" descr="laptop shell">
            <a:extLst>
              <a:ext uri="{FF2B5EF4-FFF2-40B4-BE49-F238E27FC236}">
                <a16:creationId xmlns:a16="http://schemas.microsoft.com/office/drawing/2014/main" id="{E194F019-FB3E-F472-771E-8DAC99ADF70B}"/>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7425478" y="531189"/>
            <a:ext cx="7628299" cy="4767687"/>
          </a:xfrm>
          <a:prstGeom prst="rect">
            <a:avLst/>
          </a:prstGeom>
        </p:spPr>
      </p:pic>
      <p:pic>
        <p:nvPicPr>
          <p:cNvPr id="6" name="Graphic 5" descr="gear icon">
            <a:extLst>
              <a:ext uri="{FF2B5EF4-FFF2-40B4-BE49-F238E27FC236}">
                <a16:creationId xmlns:a16="http://schemas.microsoft.com/office/drawing/2014/main" id="{8BD0054A-DC45-4EB6-A85F-0A76B0E7E19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39627" y="209469"/>
            <a:ext cx="761297" cy="761297"/>
          </a:xfrm>
          <a:prstGeom prst="rect">
            <a:avLst/>
          </a:prstGeom>
        </p:spPr>
      </p:pic>
      <p:pic>
        <p:nvPicPr>
          <p:cNvPr id="8" name="Picture 7" descr="A screenshot of a computer&#10;&#10;AI-generated content may be incorrect.">
            <a:extLst>
              <a:ext uri="{FF2B5EF4-FFF2-40B4-BE49-F238E27FC236}">
                <a16:creationId xmlns:a16="http://schemas.microsoft.com/office/drawing/2014/main" id="{91D73496-1C35-946E-0F7C-9D70A4C56D19}"/>
              </a:ext>
            </a:extLst>
          </p:cNvPr>
          <p:cNvPicPr>
            <a:picLocks noChangeAspect="1"/>
          </p:cNvPicPr>
          <p:nvPr/>
        </p:nvPicPr>
        <p:blipFill>
          <a:blip r:embed="rId7">
            <a:extLst>
              <a:ext uri="{28A0092B-C50C-407E-A947-70E740481C1C}">
                <a14:useLocalDpi xmlns:a14="http://schemas.microsoft.com/office/drawing/2010/main" val="0"/>
              </a:ext>
            </a:extLst>
          </a:blip>
          <a:srcRect r="14575" b="14575"/>
          <a:stretch>
            <a:fillRect/>
          </a:stretch>
        </p:blipFill>
        <p:spPr>
          <a:xfrm>
            <a:off x="8225237" y="1317537"/>
            <a:ext cx="3966763" cy="3388934"/>
          </a:xfrm>
          <a:prstGeom prst="rect">
            <a:avLst/>
          </a:prstGeom>
        </p:spPr>
      </p:pic>
    </p:spTree>
    <p:extLst>
      <p:ext uri="{BB962C8B-B14F-4D97-AF65-F5344CB8AC3E}">
        <p14:creationId xmlns:p14="http://schemas.microsoft.com/office/powerpoint/2010/main" val="1369175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7" name="Search first:  Meta-data instead of Folder structure"/>
          <p:cNvSpPr txBox="1">
            <a:spLocks noGrp="1"/>
          </p:cNvSpPr>
          <p:nvPr>
            <p:ph type="title"/>
          </p:nvPr>
        </p:nvSpPr>
        <p:spPr>
          <a:prstGeom prst="rect">
            <a:avLst/>
          </a:prstGeom>
        </p:spPr>
        <p:txBody>
          <a:bodyPr/>
          <a:lstStyle/>
          <a:p>
            <a:r>
              <a:t>Search first:  Metadata instead of Folder structure</a:t>
            </a:r>
          </a:p>
        </p:txBody>
      </p:sp>
      <p:sp>
        <p:nvSpPr>
          <p:cNvPr id="2098" name="Scalability…"/>
          <p:cNvSpPr txBox="1">
            <a:spLocks noGrp="1"/>
          </p:cNvSpPr>
          <p:nvPr>
            <p:ph idx="1"/>
          </p:nvPr>
        </p:nvSpPr>
        <p:spPr>
          <a:xfrm>
            <a:off x="609599" y="1334324"/>
            <a:ext cx="6893859" cy="4992624"/>
          </a:xfrm>
          <a:prstGeom prst="rect">
            <a:avLst/>
          </a:prstGeom>
        </p:spPr>
        <p:txBody>
          <a:bodyPr/>
          <a:lstStyle/>
          <a:p>
            <a:r>
              <a:rPr lang="en-GB"/>
              <a:t>Search and metadata are the starting point</a:t>
            </a:r>
          </a:p>
          <a:p>
            <a:r>
              <a:rPr lang="en-GB"/>
              <a:t>Search bar and filters always visible</a:t>
            </a:r>
          </a:p>
          <a:p>
            <a:r>
              <a:rPr lang="en-GB"/>
              <a:t>Metadata drives all results</a:t>
            </a:r>
          </a:p>
          <a:p>
            <a:r>
              <a:rPr lang="en-GB"/>
              <a:t>Folder navigation is secondary</a:t>
            </a:r>
          </a:p>
          <a:p>
            <a:r>
              <a:rPr lang="en-GB"/>
              <a:t>AI and Smart Tags need metadata</a:t>
            </a:r>
          </a:p>
          <a:p>
            <a:r>
              <a:rPr lang="en-GB"/>
              <a:t>Scales with fast asset discovery</a:t>
            </a:r>
          </a:p>
          <a:p>
            <a:r>
              <a:rPr lang="en-GB"/>
              <a:t>Find by describing, not by remembering locations</a:t>
            </a:r>
          </a:p>
        </p:txBody>
      </p:sp>
      <p:pic>
        <p:nvPicPr>
          <p:cNvPr id="12" name="Picture 11" descr="A screenshot of a search engine&#10;&#10;AI-generated content may be incorrect.">
            <a:extLst>
              <a:ext uri="{FF2B5EF4-FFF2-40B4-BE49-F238E27FC236}">
                <a16:creationId xmlns:a16="http://schemas.microsoft.com/office/drawing/2014/main" id="{54C943B2-4002-C5B1-7F15-6E6037A483F8}"/>
              </a:ext>
            </a:extLst>
          </p:cNvPr>
          <p:cNvPicPr>
            <a:picLocks noChangeAspect="1"/>
          </p:cNvPicPr>
          <p:nvPr/>
        </p:nvPicPr>
        <p:blipFill rotWithShape="1">
          <a:blip r:embed="rId3">
            <a:extLst>
              <a:ext uri="{28A0092B-C50C-407E-A947-70E740481C1C}">
                <a14:useLocalDpi xmlns:a14="http://schemas.microsoft.com/office/drawing/2010/main" val="0"/>
              </a:ext>
            </a:extLst>
          </a:blip>
          <a:srcRect l="-1944" t="8285" r="67255" b="3461"/>
          <a:stretch>
            <a:fillRect/>
          </a:stretch>
        </p:blipFill>
        <p:spPr>
          <a:xfrm>
            <a:off x="8547846" y="0"/>
            <a:ext cx="3836895" cy="6858000"/>
          </a:xfrm>
          <a:prstGeom prst="rect">
            <a:avLst/>
          </a:prstGeom>
        </p:spPr>
      </p:pic>
      <p:pic>
        <p:nvPicPr>
          <p:cNvPr id="13" name="Graphic 12" descr="image icon">
            <a:extLst>
              <a:ext uri="{FF2B5EF4-FFF2-40B4-BE49-F238E27FC236}">
                <a16:creationId xmlns:a16="http://schemas.microsoft.com/office/drawing/2014/main" id="{FC0FC7B9-8264-5798-67B3-19BBBD9E326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86548" y="130452"/>
            <a:ext cx="761298" cy="761298"/>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4EF631E-F463-F55B-90EF-70ADED76E663}"/>
              </a:ext>
            </a:extLst>
          </p:cNvPr>
          <p:cNvSpPr>
            <a:spLocks noGrp="1"/>
          </p:cNvSpPr>
          <p:nvPr>
            <p:ph type="title"/>
          </p:nvPr>
        </p:nvSpPr>
        <p:spPr/>
        <p:txBody>
          <a:bodyPr/>
          <a:lstStyle/>
          <a:p>
            <a:r>
              <a:rPr lang="en-DE"/>
              <a:t>Approval and Publishing</a:t>
            </a:r>
          </a:p>
        </p:txBody>
      </p:sp>
      <p:pic>
        <p:nvPicPr>
          <p:cNvPr id="8" name="Content Placeholder 7" descr="A screenshot of a computer&#10;&#10;AI-generated content may be incorrect.">
            <a:extLst>
              <a:ext uri="{FF2B5EF4-FFF2-40B4-BE49-F238E27FC236}">
                <a16:creationId xmlns:a16="http://schemas.microsoft.com/office/drawing/2014/main" id="{74A468F5-E9E1-C607-18EB-CCC94A2E401A}"/>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l="24079"/>
          <a:stretch>
            <a:fillRect/>
          </a:stretch>
        </p:blipFill>
        <p:spPr>
          <a:xfrm>
            <a:off x="8507897" y="-1"/>
            <a:ext cx="3684104" cy="6853100"/>
          </a:xfrm>
        </p:spPr>
      </p:pic>
      <p:sp>
        <p:nvSpPr>
          <p:cNvPr id="10" name="Scalability…">
            <a:extLst>
              <a:ext uri="{FF2B5EF4-FFF2-40B4-BE49-F238E27FC236}">
                <a16:creationId xmlns:a16="http://schemas.microsoft.com/office/drawing/2014/main" id="{776E9553-A0A8-32BC-1934-6B6F637C5DA9}"/>
              </a:ext>
            </a:extLst>
          </p:cNvPr>
          <p:cNvSpPr txBox="1">
            <a:spLocks/>
          </p:cNvSpPr>
          <p:nvPr/>
        </p:nvSpPr>
        <p:spPr>
          <a:xfrm>
            <a:off x="609599" y="1334324"/>
            <a:ext cx="6893859" cy="4992624"/>
          </a:xfrm>
          <a:prstGeom prst="rect">
            <a:avLst/>
          </a:prstGeom>
        </p:spPr>
        <p:txBody>
          <a:bodyPr vert="horz" lIns="0" tIns="45720" rIns="0" bIns="45720" rtlCol="0">
            <a:noAutofit/>
          </a:bodyPr>
          <a:lstStyle>
            <a:lvl1pPr marL="182563" indent="-182563" algn="l" defTabSz="914400" rtl="0" eaLnBrk="1" latinLnBrk="0" hangingPunct="1">
              <a:lnSpc>
                <a:spcPct val="110000"/>
              </a:lnSpc>
              <a:spcBef>
                <a:spcPts val="1200"/>
              </a:spcBef>
              <a:spcAft>
                <a:spcPts val="0"/>
              </a:spcAft>
              <a:buSzPct val="70000"/>
              <a:buFont typeface="Wingdings" panose="05000000000000000000" pitchFamily="2" charset="2"/>
              <a:buChar char="§"/>
              <a:defRPr sz="2400" kern="1200" baseline="0">
                <a:solidFill>
                  <a:schemeClr val="tx1"/>
                </a:solidFill>
                <a:latin typeface="+mn-lt"/>
                <a:ea typeface="+mn-ea"/>
                <a:cs typeface="+mn-cs"/>
              </a:defRPr>
            </a:lvl1pPr>
            <a:lvl2pPr marL="382588" indent="-157163" algn="l" defTabSz="914400" rtl="0" eaLnBrk="1" latinLnBrk="0" hangingPunct="1">
              <a:lnSpc>
                <a:spcPct val="110000"/>
              </a:lnSpc>
              <a:spcBef>
                <a:spcPts val="1200"/>
              </a:spcBef>
              <a:spcAft>
                <a:spcPts val="0"/>
              </a:spcAft>
              <a:buSzPct val="70000"/>
              <a:buFont typeface="Wingdings" panose="05000000000000000000" pitchFamily="2" charset="2"/>
              <a:buChar char="§"/>
              <a:defRPr sz="2000" kern="1200" baseline="0">
                <a:solidFill>
                  <a:schemeClr val="tx1"/>
                </a:solidFill>
                <a:latin typeface="+mn-lt"/>
                <a:ea typeface="+mn-ea"/>
                <a:cs typeface="+mn-cs"/>
              </a:defRPr>
            </a:lvl2pPr>
            <a:lvl3pPr marL="581025" indent="-142875" algn="l" defTabSz="914400" rtl="0" eaLnBrk="1" latinLnBrk="0" hangingPunct="1">
              <a:lnSpc>
                <a:spcPct val="110000"/>
              </a:lnSpc>
              <a:spcBef>
                <a:spcPts val="1200"/>
              </a:spcBef>
              <a:spcAft>
                <a:spcPts val="0"/>
              </a:spcAft>
              <a:buSzPct val="70000"/>
              <a:buFont typeface="Wingdings" panose="05000000000000000000" pitchFamily="2" charset="2"/>
              <a:buChar char="§"/>
              <a:defRPr sz="1200" kern="1200">
                <a:solidFill>
                  <a:schemeClr val="tx1"/>
                </a:solidFill>
                <a:latin typeface="+mn-lt"/>
                <a:ea typeface="+mn-ea"/>
                <a:cs typeface="+mn-cs"/>
              </a:defRPr>
            </a:lvl3pPr>
            <a:lvl4pPr marL="669925" indent="-123825" algn="l" defTabSz="914400" rtl="0" eaLnBrk="1" latinLnBrk="0" hangingPunct="1">
              <a:lnSpc>
                <a:spcPct val="110000"/>
              </a:lnSpc>
              <a:spcBef>
                <a:spcPts val="1200"/>
              </a:spcBef>
              <a:spcAft>
                <a:spcPts val="0"/>
              </a:spcAft>
              <a:buSzPct val="70000"/>
              <a:buFont typeface="Wingdings" panose="05000000000000000000" pitchFamily="2" charset="2"/>
              <a:buChar char="§"/>
              <a:defRPr sz="1200" kern="1200">
                <a:solidFill>
                  <a:schemeClr val="tx1"/>
                </a:solidFill>
                <a:latin typeface="+mn-lt"/>
                <a:ea typeface="+mn-ea"/>
                <a:cs typeface="+mn-cs"/>
              </a:defRPr>
            </a:lvl4pPr>
            <a:lvl5pPr marL="846138" indent="-130175" algn="l" defTabSz="914400" rtl="0" eaLnBrk="1" latinLnBrk="0" hangingPunct="1">
              <a:lnSpc>
                <a:spcPct val="110000"/>
              </a:lnSpc>
              <a:spcBef>
                <a:spcPts val="1200"/>
              </a:spcBef>
              <a:spcAft>
                <a:spcPts val="0"/>
              </a:spcAft>
              <a:buSzPct val="70000"/>
              <a:buFont typeface="Wingdings" panose="05000000000000000000" pitchFamily="2" charset="2"/>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b="1"/>
              <a:t>Publishing</a:t>
            </a:r>
            <a:r>
              <a:rPr lang="en-GB"/>
              <a:t> activates assets for AEM Publish and (Scene7) Dynamic Media</a:t>
            </a:r>
          </a:p>
          <a:p>
            <a:r>
              <a:rPr lang="en-GB"/>
              <a:t>Setting </a:t>
            </a:r>
            <a:r>
              <a:rPr lang="en-GB" b="1"/>
              <a:t>Approved</a:t>
            </a:r>
            <a:r>
              <a:rPr lang="en-GB"/>
              <a:t> is a governance best practice</a:t>
            </a:r>
          </a:p>
          <a:p>
            <a:r>
              <a:rPr lang="en-GB"/>
              <a:t>Classic Dynamic Media (Scene7) serves any published asset, regardless of approval status</a:t>
            </a:r>
          </a:p>
          <a:p>
            <a:r>
              <a:rPr lang="en-GB"/>
              <a:t>Approval is enforced only for Content Hub &amp; Dynamic Media Open API delivery</a:t>
            </a:r>
          </a:p>
          <a:p>
            <a:r>
              <a:rPr lang="en-GB"/>
              <a:t>Publish = visibility; Approve = control for new delivery channels</a:t>
            </a:r>
            <a:br>
              <a:rPr lang="en-GB"/>
            </a:br>
            <a:endParaRPr lang="en-GB"/>
          </a:p>
        </p:txBody>
      </p:sp>
      <p:pic>
        <p:nvPicPr>
          <p:cNvPr id="11" name="Graphic 10" descr="image icon">
            <a:extLst>
              <a:ext uri="{FF2B5EF4-FFF2-40B4-BE49-F238E27FC236}">
                <a16:creationId xmlns:a16="http://schemas.microsoft.com/office/drawing/2014/main" id="{8E463315-6DCD-CEB6-F19D-5A23B8B8C60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609465" y="130452"/>
            <a:ext cx="761298" cy="761298"/>
          </a:xfrm>
          <a:prstGeom prst="rect">
            <a:avLst/>
          </a:prstGeom>
        </p:spPr>
      </p:pic>
      <p:pic>
        <p:nvPicPr>
          <p:cNvPr id="12" name="Graphic 11" descr="gear icon">
            <a:extLst>
              <a:ext uri="{FF2B5EF4-FFF2-40B4-BE49-F238E27FC236}">
                <a16:creationId xmlns:a16="http://schemas.microsoft.com/office/drawing/2014/main" id="{89DE87A0-AB83-A6A9-3FCE-317B4F615D1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848168" y="130453"/>
            <a:ext cx="761297" cy="761297"/>
          </a:xfrm>
          <a:prstGeom prst="rect">
            <a:avLst/>
          </a:prstGeom>
        </p:spPr>
      </p:pic>
    </p:spTree>
    <p:extLst>
      <p:ext uri="{BB962C8B-B14F-4D97-AF65-F5344CB8AC3E}">
        <p14:creationId xmlns:p14="http://schemas.microsoft.com/office/powerpoint/2010/main" val="872146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521F7-985B-9501-97C5-1D205AA4A65D}"/>
              </a:ext>
            </a:extLst>
          </p:cNvPr>
          <p:cNvSpPr>
            <a:spLocks noGrp="1"/>
          </p:cNvSpPr>
          <p:nvPr>
            <p:ph type="ctrTitle"/>
          </p:nvPr>
        </p:nvSpPr>
        <p:spPr/>
        <p:txBody>
          <a:bodyPr/>
          <a:lstStyle/>
          <a:p>
            <a:endParaRPr lang="en-DE"/>
          </a:p>
        </p:txBody>
      </p:sp>
      <p:sp>
        <p:nvSpPr>
          <p:cNvPr id="3" name="Subtitle 2">
            <a:extLst>
              <a:ext uri="{FF2B5EF4-FFF2-40B4-BE49-F238E27FC236}">
                <a16:creationId xmlns:a16="http://schemas.microsoft.com/office/drawing/2014/main" id="{48425A10-739B-476D-C66B-69D0B62BB81C}"/>
              </a:ext>
            </a:extLst>
          </p:cNvPr>
          <p:cNvSpPr>
            <a:spLocks noGrp="1"/>
          </p:cNvSpPr>
          <p:nvPr>
            <p:ph type="subTitle" idx="1"/>
          </p:nvPr>
        </p:nvSpPr>
        <p:spPr/>
        <p:txBody>
          <a:bodyPr/>
          <a:lstStyle/>
          <a:p>
            <a:endParaRPr lang="en-DE"/>
          </a:p>
        </p:txBody>
      </p:sp>
    </p:spTree>
    <p:extLst>
      <p:ext uri="{BB962C8B-B14F-4D97-AF65-F5344CB8AC3E}">
        <p14:creationId xmlns:p14="http://schemas.microsoft.com/office/powerpoint/2010/main" val="13492267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17F47-48F5-491C-330A-F0DC6D6DF9DD}"/>
              </a:ext>
            </a:extLst>
          </p:cNvPr>
          <p:cNvSpPr>
            <a:spLocks noGrp="1"/>
          </p:cNvSpPr>
          <p:nvPr>
            <p:ph type="title"/>
          </p:nvPr>
        </p:nvSpPr>
        <p:spPr/>
        <p:txBody>
          <a:bodyPr/>
          <a:lstStyle/>
          <a:p>
            <a:r>
              <a:rPr lang="en-DE"/>
              <a:t>Dynamic Media Templates</a:t>
            </a:r>
          </a:p>
        </p:txBody>
      </p:sp>
      <p:sp>
        <p:nvSpPr>
          <p:cNvPr id="4" name="Rectangle 1">
            <a:extLst>
              <a:ext uri="{FF2B5EF4-FFF2-40B4-BE49-F238E27FC236}">
                <a16:creationId xmlns:a16="http://schemas.microsoft.com/office/drawing/2014/main" id="{210BAE11-B250-F425-CE62-31751BE15200}"/>
              </a:ext>
            </a:extLst>
          </p:cNvPr>
          <p:cNvSpPr>
            <a:spLocks noGrp="1" noChangeArrowheads="1"/>
          </p:cNvSpPr>
          <p:nvPr>
            <p:ph idx="1"/>
          </p:nvPr>
        </p:nvSpPr>
        <p:spPr bwMode="auto">
          <a:xfrm>
            <a:off x="609601" y="1334324"/>
            <a:ext cx="4937760"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spAutoFit/>
          </a:bodyPr>
          <a:lstStyle/>
          <a:p>
            <a:pPr eaLnBrk="0" fontAlgn="base" hangingPunct="0">
              <a:lnSpc>
                <a:spcPct val="100000"/>
              </a:lnSpc>
              <a:spcBef>
                <a:spcPct val="0"/>
              </a:spcBef>
              <a:spcAft>
                <a:spcPct val="0"/>
              </a:spcAft>
              <a:buSzTx/>
            </a:pPr>
            <a:r>
              <a:rPr lang="en-DE" altLang="en-DE"/>
              <a:t>Enable brand-consistent asset variations at scale</a:t>
            </a:r>
          </a:p>
          <a:p>
            <a:pPr marL="0" indent="0" eaLnBrk="0" fontAlgn="base" hangingPunct="0">
              <a:lnSpc>
                <a:spcPct val="100000"/>
              </a:lnSpc>
              <a:spcBef>
                <a:spcPct val="0"/>
              </a:spcBef>
              <a:spcAft>
                <a:spcPct val="0"/>
              </a:spcAft>
              <a:buSzTx/>
              <a:buNone/>
            </a:pPr>
            <a:endParaRPr lang="en-DE" altLang="en-DE"/>
          </a:p>
          <a:p>
            <a:pPr eaLnBrk="0" fontAlgn="base" hangingPunct="0">
              <a:lnSpc>
                <a:spcPct val="100000"/>
              </a:lnSpc>
              <a:spcBef>
                <a:spcPct val="0"/>
              </a:spcBef>
              <a:spcAft>
                <a:spcPct val="0"/>
              </a:spcAft>
              <a:buSzTx/>
            </a:pPr>
            <a:r>
              <a:rPr lang="en-DE" altLang="en-DE"/>
              <a:t>Templates link artwork with dynamic text, colors, or imagery</a:t>
            </a:r>
          </a:p>
          <a:p>
            <a:pPr eaLnBrk="0" fontAlgn="base" hangingPunct="0">
              <a:lnSpc>
                <a:spcPct val="100000"/>
              </a:lnSpc>
              <a:spcBef>
                <a:spcPct val="0"/>
              </a:spcBef>
              <a:spcAft>
                <a:spcPct val="0"/>
              </a:spcAft>
              <a:buSzTx/>
            </a:pPr>
            <a:endParaRPr lang="en-DE" altLang="en-DE"/>
          </a:p>
          <a:p>
            <a:pPr eaLnBrk="0" fontAlgn="base" hangingPunct="0">
              <a:lnSpc>
                <a:spcPct val="100000"/>
              </a:lnSpc>
              <a:spcBef>
                <a:spcPct val="0"/>
              </a:spcBef>
              <a:spcAft>
                <a:spcPct val="0"/>
              </a:spcAft>
              <a:buSzTx/>
            </a:pPr>
            <a:r>
              <a:rPr lang="en-DE" altLang="en-DE"/>
              <a:t>Users generate on-brand renditions without creative tools</a:t>
            </a:r>
          </a:p>
          <a:p>
            <a:pPr eaLnBrk="0" fontAlgn="base" hangingPunct="0">
              <a:lnSpc>
                <a:spcPct val="100000"/>
              </a:lnSpc>
              <a:spcBef>
                <a:spcPct val="0"/>
              </a:spcBef>
              <a:spcAft>
                <a:spcPct val="0"/>
              </a:spcAft>
              <a:buSzTx/>
            </a:pPr>
            <a:endParaRPr lang="en-DE" altLang="en-DE"/>
          </a:p>
          <a:p>
            <a:pPr eaLnBrk="0" fontAlgn="base" hangingPunct="0">
              <a:lnSpc>
                <a:spcPct val="100000"/>
              </a:lnSpc>
              <a:spcBef>
                <a:spcPct val="0"/>
              </a:spcBef>
              <a:spcAft>
                <a:spcPct val="0"/>
              </a:spcAft>
              <a:buSzTx/>
            </a:pPr>
            <a:r>
              <a:rPr lang="en-DE" altLang="en-DE"/>
              <a:t>Parameters controlled in AEM (no file editing required)</a:t>
            </a:r>
          </a:p>
          <a:p>
            <a:pPr eaLnBrk="0" fontAlgn="base" hangingPunct="0">
              <a:lnSpc>
                <a:spcPct val="100000"/>
              </a:lnSpc>
              <a:spcBef>
                <a:spcPct val="0"/>
              </a:spcBef>
              <a:spcAft>
                <a:spcPct val="0"/>
              </a:spcAft>
              <a:buSzTx/>
            </a:pPr>
            <a:endParaRPr lang="en-DE" altLang="en-DE"/>
          </a:p>
          <a:p>
            <a:pPr eaLnBrk="0" fontAlgn="base" hangingPunct="0">
              <a:lnSpc>
                <a:spcPct val="100000"/>
              </a:lnSpc>
              <a:spcBef>
                <a:spcPct val="0"/>
              </a:spcBef>
              <a:spcAft>
                <a:spcPct val="0"/>
              </a:spcAft>
              <a:buSzTx/>
            </a:pPr>
            <a:r>
              <a:rPr lang="en-DE" altLang="en-DE"/>
              <a:t>Streamlined for campaigns, regionalization, personalization</a:t>
            </a:r>
          </a:p>
        </p:txBody>
      </p:sp>
      <p:pic>
        <p:nvPicPr>
          <p:cNvPr id="9" name="Picture 8" descr="A screenshot of a backpack&#10;&#10;AI-generated content may be incorrect.">
            <a:extLst>
              <a:ext uri="{FF2B5EF4-FFF2-40B4-BE49-F238E27FC236}">
                <a16:creationId xmlns:a16="http://schemas.microsoft.com/office/drawing/2014/main" id="{506BA0B6-B613-9784-EC4A-624B28F90E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97892"/>
            <a:ext cx="14315949" cy="9284570"/>
          </a:xfrm>
          <a:prstGeom prst="rect">
            <a:avLst/>
          </a:prstGeom>
          <a:ln>
            <a:solidFill>
              <a:schemeClr val="accent1"/>
            </a:solidFill>
          </a:ln>
        </p:spPr>
      </p:pic>
    </p:spTree>
    <p:extLst>
      <p:ext uri="{BB962C8B-B14F-4D97-AF65-F5344CB8AC3E}">
        <p14:creationId xmlns:p14="http://schemas.microsoft.com/office/powerpoint/2010/main" val="15327413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3" name="Navigate to Assets View"/>
          <p:cNvSpPr txBox="1">
            <a:spLocks noGrp="1"/>
          </p:cNvSpPr>
          <p:nvPr>
            <p:ph type="title"/>
          </p:nvPr>
        </p:nvSpPr>
        <p:spPr>
          <a:prstGeom prst="rect">
            <a:avLst/>
          </a:prstGeom>
        </p:spPr>
        <p:txBody>
          <a:bodyPr/>
          <a:lstStyle/>
          <a:p>
            <a:r>
              <a:t>Navigate to Assets View</a:t>
            </a:r>
          </a:p>
        </p:txBody>
      </p:sp>
      <p:pic>
        <p:nvPicPr>
          <p:cNvPr id="2074" name="Screenshot 2025-06-16 at 16.51.50.png" descr="Screenshot 2025-06-16 at 16.51.50.png"/>
          <p:cNvPicPr>
            <a:picLocks noChangeAspect="1"/>
          </p:cNvPicPr>
          <p:nvPr/>
        </p:nvPicPr>
        <p:blipFill>
          <a:blip r:embed="rId3"/>
          <a:stretch>
            <a:fillRect/>
          </a:stretch>
        </p:blipFill>
        <p:spPr>
          <a:xfrm>
            <a:off x="1790797" y="1444391"/>
            <a:ext cx="9114614" cy="4717893"/>
          </a:xfrm>
          <a:prstGeom prst="rect">
            <a:avLst/>
          </a:prstGeom>
          <a:ln w="12700">
            <a:solidFill>
              <a:srgbClr val="000000"/>
            </a:solidFill>
            <a:miter lim="400000"/>
          </a:ln>
        </p:spPr>
      </p:pic>
      <p:sp>
        <p:nvSpPr>
          <p:cNvPr id="2075" name="Oval"/>
          <p:cNvSpPr/>
          <p:nvPr/>
        </p:nvSpPr>
        <p:spPr>
          <a:xfrm>
            <a:off x="7678252" y="5664523"/>
            <a:ext cx="656095" cy="497761"/>
          </a:xfrm>
          <a:prstGeom prst="ellipse">
            <a:avLst/>
          </a:prstGeom>
          <a:ln w="25400">
            <a:solidFill>
              <a:schemeClr val="accent6"/>
            </a:solidFill>
            <a:prstDash val="sysDot"/>
            <a:miter lim="400000"/>
          </a:ln>
        </p:spPr>
        <p:txBody>
          <a:bodyPr lIns="45719" rIns="45719" anchor="ctr"/>
          <a:lstStyle/>
          <a:p>
            <a:endParaRPr/>
          </a:p>
        </p:txBody>
      </p:sp>
      <p:sp>
        <p:nvSpPr>
          <p:cNvPr id="2076" name="Legacy - don’t use"/>
          <p:cNvSpPr txBox="1"/>
          <p:nvPr/>
        </p:nvSpPr>
        <p:spPr>
          <a:xfrm>
            <a:off x="8406779" y="5716666"/>
            <a:ext cx="1774749" cy="37084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45719" rIns="45719">
            <a:spAutoFit/>
          </a:bodyPr>
          <a:lstStyle>
            <a:lvl1pPr>
              <a:defRPr>
                <a:solidFill>
                  <a:schemeClr val="accent6"/>
                </a:solidFill>
              </a:defRPr>
            </a:lvl1pPr>
          </a:lstStyle>
          <a:p>
            <a:r>
              <a:t>Legacy - don’t use</a:t>
            </a:r>
          </a:p>
        </p:txBody>
      </p:sp>
      <p:sp>
        <p:nvSpPr>
          <p:cNvPr id="2077" name="-&gt; Asset View"/>
          <p:cNvSpPr txBox="1"/>
          <p:nvPr/>
        </p:nvSpPr>
        <p:spPr>
          <a:xfrm>
            <a:off x="9541912" y="3468354"/>
            <a:ext cx="1363499" cy="37084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45719" rIns="45719">
            <a:spAutoFit/>
          </a:bodyPr>
          <a:lstStyle>
            <a:lvl1pPr>
              <a:defRPr>
                <a:solidFill>
                  <a:schemeClr val="accent6"/>
                </a:solidFill>
              </a:defRPr>
            </a:lvl1pPr>
          </a:lstStyle>
          <a:p>
            <a:r>
              <a:t>-&gt; Asset View</a:t>
            </a:r>
          </a:p>
        </p:txBody>
      </p:sp>
      <p:sp>
        <p:nvSpPr>
          <p:cNvPr id="2078" name="Line"/>
          <p:cNvSpPr/>
          <p:nvPr/>
        </p:nvSpPr>
        <p:spPr>
          <a:xfrm flipH="1">
            <a:off x="9091160" y="1811411"/>
            <a:ext cx="901503" cy="373738"/>
          </a:xfrm>
          <a:prstGeom prst="line">
            <a:avLst/>
          </a:prstGeom>
          <a:ln w="38100">
            <a:solidFill>
              <a:schemeClr val="accent6"/>
            </a:solidFill>
            <a:prstDash val="sysDot"/>
            <a:miter lim="400000"/>
            <a:tailEnd type="triangle"/>
          </a:ln>
        </p:spPr>
        <p:txBody>
          <a:bodyPr lIns="45719" rIns="45719"/>
          <a:lstStyle/>
          <a:p>
            <a:endParaRPr/>
          </a:p>
        </p:txBody>
      </p:sp>
      <p:pic>
        <p:nvPicPr>
          <p:cNvPr id="4" name="Graphic 3" descr="image icon">
            <a:extLst>
              <a:ext uri="{FF2B5EF4-FFF2-40B4-BE49-F238E27FC236}">
                <a16:creationId xmlns:a16="http://schemas.microsoft.com/office/drawing/2014/main" id="{19D72CA4-BA3A-BC36-4F13-772BA27CD2D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18819534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2" name="Switch between Admin (Touch UI) and Assets View"/>
          <p:cNvSpPr txBox="1">
            <a:spLocks noGrp="1"/>
          </p:cNvSpPr>
          <p:nvPr>
            <p:ph type="title"/>
          </p:nvPr>
        </p:nvSpPr>
        <p:spPr>
          <a:prstGeom prst="rect">
            <a:avLst/>
          </a:prstGeom>
        </p:spPr>
        <p:txBody>
          <a:bodyPr/>
          <a:lstStyle/>
          <a:p>
            <a:r>
              <a:t>Switch between Admin and Assets View</a:t>
            </a:r>
          </a:p>
        </p:txBody>
      </p:sp>
      <p:pic>
        <p:nvPicPr>
          <p:cNvPr id="2083" name="Screenshot 2025-06-16 at 16.57.35.png" descr="Screenshot 2025-06-16 at 16.57.35.png"/>
          <p:cNvPicPr>
            <a:picLocks noChangeAspect="1"/>
          </p:cNvPicPr>
          <p:nvPr/>
        </p:nvPicPr>
        <p:blipFill>
          <a:blip r:embed="rId3"/>
          <a:stretch>
            <a:fillRect/>
          </a:stretch>
        </p:blipFill>
        <p:spPr>
          <a:xfrm>
            <a:off x="2046486" y="1365317"/>
            <a:ext cx="8764157" cy="4877260"/>
          </a:xfrm>
          <a:prstGeom prst="rect">
            <a:avLst/>
          </a:prstGeom>
          <a:ln w="12700">
            <a:solidFill>
              <a:srgbClr val="000000"/>
            </a:solidFill>
            <a:miter lim="400000"/>
          </a:ln>
        </p:spPr>
      </p:pic>
      <p:sp>
        <p:nvSpPr>
          <p:cNvPr id="2084" name="Oval"/>
          <p:cNvSpPr/>
          <p:nvPr/>
        </p:nvSpPr>
        <p:spPr>
          <a:xfrm>
            <a:off x="7350836" y="4832731"/>
            <a:ext cx="1038552" cy="423119"/>
          </a:xfrm>
          <a:prstGeom prst="ellipse">
            <a:avLst/>
          </a:prstGeom>
          <a:ln w="25400">
            <a:solidFill>
              <a:schemeClr val="accent6"/>
            </a:solidFill>
            <a:prstDash val="sysDot"/>
            <a:miter lim="400000"/>
          </a:ln>
        </p:spPr>
        <p:txBody>
          <a:bodyPr lIns="45719" rIns="45719" anchor="ctr"/>
          <a:lstStyle/>
          <a:p>
            <a:endParaRPr/>
          </a:p>
        </p:txBody>
      </p:sp>
      <p:sp>
        <p:nvSpPr>
          <p:cNvPr id="2085" name="To Touch UI (and back)"/>
          <p:cNvSpPr txBox="1"/>
          <p:nvPr/>
        </p:nvSpPr>
        <p:spPr>
          <a:xfrm>
            <a:off x="8389388" y="4886518"/>
            <a:ext cx="2570573" cy="369332"/>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45719" rIns="45719">
            <a:spAutoFit/>
          </a:bodyPr>
          <a:lstStyle>
            <a:lvl1pPr>
              <a:defRPr>
                <a:solidFill>
                  <a:schemeClr val="accent6"/>
                </a:solidFill>
              </a:defRPr>
            </a:lvl1pPr>
          </a:lstStyle>
          <a:p>
            <a:r>
              <a:t>To </a:t>
            </a:r>
            <a:r>
              <a:rPr lang="de-DE"/>
              <a:t>Admin View</a:t>
            </a:r>
            <a:r>
              <a:t> (and back)</a:t>
            </a:r>
          </a:p>
        </p:txBody>
      </p:sp>
      <p:sp>
        <p:nvSpPr>
          <p:cNvPr id="2086" name="Line"/>
          <p:cNvSpPr/>
          <p:nvPr/>
        </p:nvSpPr>
        <p:spPr>
          <a:xfrm flipH="1">
            <a:off x="9397012" y="1742511"/>
            <a:ext cx="901503" cy="373738"/>
          </a:xfrm>
          <a:prstGeom prst="line">
            <a:avLst/>
          </a:prstGeom>
          <a:ln w="38100">
            <a:solidFill>
              <a:schemeClr val="accent6"/>
            </a:solidFill>
            <a:prstDash val="sysDot"/>
            <a:miter lim="400000"/>
            <a:tailEnd type="triangle"/>
          </a:ln>
        </p:spPr>
        <p:txBody>
          <a:bodyPr lIns="45719" rIns="45719"/>
          <a:lstStyle/>
          <a:p>
            <a:endParaRPr/>
          </a:p>
        </p:txBody>
      </p:sp>
      <p:sp>
        <p:nvSpPr>
          <p:cNvPr id="2" name="Oval">
            <a:extLst>
              <a:ext uri="{FF2B5EF4-FFF2-40B4-BE49-F238E27FC236}">
                <a16:creationId xmlns:a16="http://schemas.microsoft.com/office/drawing/2014/main" id="{9BF1843E-75CB-2861-6E18-1EA727A0636A}"/>
              </a:ext>
            </a:extLst>
          </p:cNvPr>
          <p:cNvSpPr/>
          <p:nvPr/>
        </p:nvSpPr>
        <p:spPr>
          <a:xfrm>
            <a:off x="7350836" y="5193322"/>
            <a:ext cx="1237352" cy="423119"/>
          </a:xfrm>
          <a:prstGeom prst="ellipse">
            <a:avLst/>
          </a:prstGeom>
          <a:ln w="25400">
            <a:solidFill>
              <a:schemeClr val="accent6"/>
            </a:solidFill>
            <a:prstDash val="sysDot"/>
            <a:miter lim="400000"/>
          </a:ln>
        </p:spPr>
        <p:txBody>
          <a:bodyPr lIns="45719" rIns="45719" anchor="ctr"/>
          <a:lstStyle/>
          <a:p>
            <a:endParaRPr/>
          </a:p>
        </p:txBody>
      </p:sp>
      <p:sp>
        <p:nvSpPr>
          <p:cNvPr id="4" name="TextBox 3">
            <a:extLst>
              <a:ext uri="{FF2B5EF4-FFF2-40B4-BE49-F238E27FC236}">
                <a16:creationId xmlns:a16="http://schemas.microsoft.com/office/drawing/2014/main" id="{B4CF180C-E0B2-006B-D78C-80A6F5B7767E}"/>
              </a:ext>
            </a:extLst>
          </p:cNvPr>
          <p:cNvSpPr txBox="1"/>
          <p:nvPr/>
        </p:nvSpPr>
        <p:spPr>
          <a:xfrm>
            <a:off x="8588188" y="5220215"/>
            <a:ext cx="6454588" cy="369332"/>
          </a:xfrm>
          <a:prstGeom prst="rect">
            <a:avLst/>
          </a:prstGeom>
          <a:noFill/>
        </p:spPr>
        <p:txBody>
          <a:bodyPr wrap="square">
            <a:spAutoFit/>
          </a:bodyPr>
          <a:lstStyle/>
          <a:p>
            <a:r>
              <a:rPr lang="en-GB">
                <a:solidFill>
                  <a:schemeClr val="accent6"/>
                </a:solidFill>
              </a:rPr>
              <a:t>Dev/stage/prod/preview</a:t>
            </a:r>
          </a:p>
        </p:txBody>
      </p:sp>
      <p:pic>
        <p:nvPicPr>
          <p:cNvPr id="3" name="Graphic 2" descr="image icon">
            <a:extLst>
              <a:ext uri="{FF2B5EF4-FFF2-40B4-BE49-F238E27FC236}">
                <a16:creationId xmlns:a16="http://schemas.microsoft.com/office/drawing/2014/main" id="{304FFB22-595C-931E-DA89-C6A3A625A11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01751" y="264085"/>
            <a:ext cx="761298" cy="761298"/>
          </a:xfrm>
          <a:prstGeom prst="rect">
            <a:avLst/>
          </a:prstGeom>
        </p:spPr>
      </p:pic>
      <p:pic>
        <p:nvPicPr>
          <p:cNvPr id="5" name="Graphic 4" descr="gear icon">
            <a:extLst>
              <a:ext uri="{FF2B5EF4-FFF2-40B4-BE49-F238E27FC236}">
                <a16:creationId xmlns:a16="http://schemas.microsoft.com/office/drawing/2014/main" id="{B706F4DD-F6F7-CFAC-3357-E8A2631902B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8717023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A5B35D3-127D-0220-BC0F-CA8AEEEDBAFD}"/>
              </a:ext>
            </a:extLst>
          </p:cNvPr>
          <p:cNvSpPr>
            <a:spLocks noGrp="1"/>
          </p:cNvSpPr>
          <p:nvPr>
            <p:ph type="title"/>
          </p:nvPr>
        </p:nvSpPr>
        <p:spPr/>
        <p:txBody>
          <a:bodyPr/>
          <a:lstStyle/>
          <a:p>
            <a:r>
              <a:rPr lang="en-DE"/>
              <a:t>Access the Experience Cloud</a:t>
            </a:r>
          </a:p>
        </p:txBody>
      </p:sp>
      <p:sp>
        <p:nvSpPr>
          <p:cNvPr id="6" name="Content Placeholder 5">
            <a:extLst>
              <a:ext uri="{FF2B5EF4-FFF2-40B4-BE49-F238E27FC236}">
                <a16:creationId xmlns:a16="http://schemas.microsoft.com/office/drawing/2014/main" id="{FD3737BC-5117-67E6-00F1-FFD6DFA9E7EC}"/>
              </a:ext>
            </a:extLst>
          </p:cNvPr>
          <p:cNvSpPr>
            <a:spLocks noGrp="1"/>
          </p:cNvSpPr>
          <p:nvPr>
            <p:ph idx="1"/>
          </p:nvPr>
        </p:nvSpPr>
        <p:spPr>
          <a:xfrm>
            <a:off x="609600" y="1334324"/>
            <a:ext cx="10972800" cy="1722385"/>
          </a:xfrm>
        </p:spPr>
        <p:txBody>
          <a:bodyPr/>
          <a:lstStyle/>
          <a:p>
            <a:r>
              <a:rPr lang="en-DE"/>
              <a:t>Navigate to </a:t>
            </a:r>
            <a:r>
              <a:rPr lang="en-DE" b="1">
                <a:solidFill>
                  <a:srgbClr val="FF0000"/>
                </a:solidFill>
              </a:rPr>
              <a:t>experience.adobe.com </a:t>
            </a:r>
            <a:r>
              <a:rPr lang="en-DE"/>
              <a:t>in a clean browser (</a:t>
            </a:r>
            <a:r>
              <a:rPr lang="en-DE" i="1"/>
              <a:t>incognito window</a:t>
            </a:r>
            <a:r>
              <a:rPr lang="en-DE"/>
              <a:t>)</a:t>
            </a:r>
          </a:p>
          <a:p>
            <a:r>
              <a:rPr lang="en-DE"/>
              <a:t>Login using credentials from instructor </a:t>
            </a:r>
          </a:p>
          <a:p>
            <a:r>
              <a:rPr lang="en-DE"/>
              <a:t>If asked to choose an organisation, choose </a:t>
            </a:r>
            <a:r>
              <a:rPr lang="en-DE" b="1">
                <a:solidFill>
                  <a:srgbClr val="FF0000"/>
                </a:solidFill>
              </a:rPr>
              <a:t>vlab17-emea</a:t>
            </a:r>
            <a:r>
              <a:rPr lang="en-DE"/>
              <a:t>.  Check again after login</a:t>
            </a:r>
            <a:br>
              <a:rPr lang="en-DE"/>
            </a:br>
            <a:endParaRPr lang="en-DE"/>
          </a:p>
        </p:txBody>
      </p:sp>
      <p:grpSp>
        <p:nvGrpSpPr>
          <p:cNvPr id="10" name="Group 9">
            <a:extLst>
              <a:ext uri="{FF2B5EF4-FFF2-40B4-BE49-F238E27FC236}">
                <a16:creationId xmlns:a16="http://schemas.microsoft.com/office/drawing/2014/main" id="{10F1789B-760A-A73C-68B4-AFCE32CE9B87}"/>
              </a:ext>
            </a:extLst>
          </p:cNvPr>
          <p:cNvGrpSpPr/>
          <p:nvPr/>
        </p:nvGrpSpPr>
        <p:grpSpPr>
          <a:xfrm>
            <a:off x="609600" y="3180559"/>
            <a:ext cx="4241800" cy="1460500"/>
            <a:chOff x="609600" y="3268914"/>
            <a:chExt cx="4241800" cy="1460500"/>
          </a:xfrm>
        </p:grpSpPr>
        <p:pic>
          <p:nvPicPr>
            <p:cNvPr id="8" name="Picture 7" descr="A screenshot of a phone&#10;&#10;AI-generated content may be incorrect.">
              <a:extLst>
                <a:ext uri="{FF2B5EF4-FFF2-40B4-BE49-F238E27FC236}">
                  <a16:creationId xmlns:a16="http://schemas.microsoft.com/office/drawing/2014/main" id="{CC4BD2A0-73CE-D1EC-D69D-49188D636E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3268914"/>
              <a:ext cx="4241800" cy="1460500"/>
            </a:xfrm>
            <a:prstGeom prst="rect">
              <a:avLst/>
            </a:prstGeom>
            <a:ln w="28575">
              <a:solidFill>
                <a:schemeClr val="accent1"/>
              </a:solidFill>
            </a:ln>
          </p:spPr>
        </p:pic>
        <p:sp>
          <p:nvSpPr>
            <p:cNvPr id="9" name="Oval 8">
              <a:extLst>
                <a:ext uri="{FF2B5EF4-FFF2-40B4-BE49-F238E27FC236}">
                  <a16:creationId xmlns:a16="http://schemas.microsoft.com/office/drawing/2014/main" id="{17036ED1-3D28-9223-665F-DECA9CDA15AE}"/>
                </a:ext>
              </a:extLst>
            </p:cNvPr>
            <p:cNvSpPr/>
            <p:nvPr/>
          </p:nvSpPr>
          <p:spPr>
            <a:xfrm>
              <a:off x="1143000" y="3601835"/>
              <a:ext cx="1587500" cy="794657"/>
            </a:xfrm>
            <a:prstGeom prst="ellipse">
              <a:avLst/>
            </a:prstGeom>
            <a:noFill/>
            <a:ln w="63500"/>
          </p:spPr>
          <p:style>
            <a:lnRef idx="2">
              <a:schemeClr val="accent3"/>
            </a:lnRef>
            <a:fillRef idx="1">
              <a:schemeClr val="lt1"/>
            </a:fillRef>
            <a:effectRef idx="0">
              <a:schemeClr val="accent3"/>
            </a:effectRef>
            <a:fontRef idx="minor">
              <a:schemeClr val="dk1"/>
            </a:fontRef>
          </p:style>
          <p:txBody>
            <a:bodyPr rtlCol="0" anchor="ctr"/>
            <a:lstStyle/>
            <a:p>
              <a:pPr algn="ctr"/>
              <a:endParaRPr lang="en-DE">
                <a:solidFill>
                  <a:schemeClr val="tx1"/>
                </a:solidFill>
              </a:endParaRPr>
            </a:p>
          </p:txBody>
        </p:sp>
      </p:grpSp>
      <p:sp>
        <p:nvSpPr>
          <p:cNvPr id="11" name="Content Placeholder 5">
            <a:extLst>
              <a:ext uri="{FF2B5EF4-FFF2-40B4-BE49-F238E27FC236}">
                <a16:creationId xmlns:a16="http://schemas.microsoft.com/office/drawing/2014/main" id="{C8462742-A06B-7F21-4E54-280B798A75C1}"/>
              </a:ext>
            </a:extLst>
          </p:cNvPr>
          <p:cNvSpPr txBox="1">
            <a:spLocks/>
          </p:cNvSpPr>
          <p:nvPr/>
        </p:nvSpPr>
        <p:spPr>
          <a:xfrm>
            <a:off x="609600" y="4871530"/>
            <a:ext cx="10972800" cy="1722385"/>
          </a:xfrm>
          <a:prstGeom prst="rect">
            <a:avLst/>
          </a:prstGeom>
        </p:spPr>
        <p:txBody>
          <a:bodyPr vert="horz" lIns="0" tIns="45720" rIns="0" bIns="45720" rtlCol="0">
            <a:noAutofit/>
          </a:bodyPr>
          <a:lstStyle>
            <a:lvl1pPr marL="182563" indent="-182563" algn="l" defTabSz="914400" rtl="0" eaLnBrk="1" latinLnBrk="0" hangingPunct="1">
              <a:lnSpc>
                <a:spcPct val="110000"/>
              </a:lnSpc>
              <a:spcBef>
                <a:spcPts val="1200"/>
              </a:spcBef>
              <a:spcAft>
                <a:spcPts val="0"/>
              </a:spcAft>
              <a:buSzPct val="70000"/>
              <a:buFont typeface="Wingdings" panose="05000000000000000000" pitchFamily="2" charset="2"/>
              <a:buChar char="§"/>
              <a:defRPr sz="2400" kern="1200" baseline="0">
                <a:solidFill>
                  <a:schemeClr val="tx1"/>
                </a:solidFill>
                <a:latin typeface="+mn-lt"/>
                <a:ea typeface="+mn-ea"/>
                <a:cs typeface="+mn-cs"/>
              </a:defRPr>
            </a:lvl1pPr>
            <a:lvl2pPr marL="382588" indent="-157163" algn="l" defTabSz="914400" rtl="0" eaLnBrk="1" latinLnBrk="0" hangingPunct="1">
              <a:lnSpc>
                <a:spcPct val="110000"/>
              </a:lnSpc>
              <a:spcBef>
                <a:spcPts val="1200"/>
              </a:spcBef>
              <a:spcAft>
                <a:spcPts val="0"/>
              </a:spcAft>
              <a:buSzPct val="70000"/>
              <a:buFont typeface="Wingdings" panose="05000000000000000000" pitchFamily="2" charset="2"/>
              <a:buChar char="§"/>
              <a:defRPr sz="2000" kern="1200" baseline="0">
                <a:solidFill>
                  <a:schemeClr val="tx1"/>
                </a:solidFill>
                <a:latin typeface="+mn-lt"/>
                <a:ea typeface="+mn-ea"/>
                <a:cs typeface="+mn-cs"/>
              </a:defRPr>
            </a:lvl2pPr>
            <a:lvl3pPr marL="581025" indent="-142875" algn="l" defTabSz="914400" rtl="0" eaLnBrk="1" latinLnBrk="0" hangingPunct="1">
              <a:lnSpc>
                <a:spcPct val="110000"/>
              </a:lnSpc>
              <a:spcBef>
                <a:spcPts val="1200"/>
              </a:spcBef>
              <a:spcAft>
                <a:spcPts val="0"/>
              </a:spcAft>
              <a:buSzPct val="70000"/>
              <a:buFont typeface="Wingdings" panose="05000000000000000000" pitchFamily="2" charset="2"/>
              <a:buChar char="§"/>
              <a:defRPr sz="1200" kern="1200">
                <a:solidFill>
                  <a:schemeClr val="tx1"/>
                </a:solidFill>
                <a:latin typeface="+mn-lt"/>
                <a:ea typeface="+mn-ea"/>
                <a:cs typeface="+mn-cs"/>
              </a:defRPr>
            </a:lvl3pPr>
            <a:lvl4pPr marL="669925" indent="-123825" algn="l" defTabSz="914400" rtl="0" eaLnBrk="1" latinLnBrk="0" hangingPunct="1">
              <a:lnSpc>
                <a:spcPct val="110000"/>
              </a:lnSpc>
              <a:spcBef>
                <a:spcPts val="1200"/>
              </a:spcBef>
              <a:spcAft>
                <a:spcPts val="0"/>
              </a:spcAft>
              <a:buSzPct val="70000"/>
              <a:buFont typeface="Wingdings" panose="05000000000000000000" pitchFamily="2" charset="2"/>
              <a:buChar char="§"/>
              <a:defRPr sz="1200" kern="1200">
                <a:solidFill>
                  <a:schemeClr val="tx1"/>
                </a:solidFill>
                <a:latin typeface="+mn-lt"/>
                <a:ea typeface="+mn-ea"/>
                <a:cs typeface="+mn-cs"/>
              </a:defRPr>
            </a:lvl4pPr>
            <a:lvl5pPr marL="846138" indent="-130175" algn="l" defTabSz="914400" rtl="0" eaLnBrk="1" latinLnBrk="0" hangingPunct="1">
              <a:lnSpc>
                <a:spcPct val="110000"/>
              </a:lnSpc>
              <a:spcBef>
                <a:spcPts val="1200"/>
              </a:spcBef>
              <a:spcAft>
                <a:spcPts val="0"/>
              </a:spcAft>
              <a:buSzPct val="70000"/>
              <a:buFont typeface="Wingdings" panose="05000000000000000000" pitchFamily="2" charset="2"/>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DE"/>
              <a:t>Follow the instructions in the PDF guide: </a:t>
            </a:r>
            <a:r>
              <a:rPr lang="en-GB" i="1"/>
              <a:t>Workbook_Assets_Power_User_Update__</a:t>
            </a:r>
            <a:r>
              <a:rPr lang="en-GB" i="1" err="1"/>
              <a:t>Assets_View.pdf</a:t>
            </a:r>
            <a:br>
              <a:rPr lang="en-DE"/>
            </a:br>
            <a:endParaRPr lang="en-DE"/>
          </a:p>
        </p:txBody>
      </p:sp>
    </p:spTree>
    <p:extLst>
      <p:ext uri="{BB962C8B-B14F-4D97-AF65-F5344CB8AC3E}">
        <p14:creationId xmlns:p14="http://schemas.microsoft.com/office/powerpoint/2010/main" val="7640529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B8E66-7492-1995-B8BC-7744D68AAA7C}"/>
              </a:ext>
            </a:extLst>
          </p:cNvPr>
          <p:cNvSpPr>
            <a:spLocks noGrp="1"/>
          </p:cNvSpPr>
          <p:nvPr>
            <p:ph type="title"/>
          </p:nvPr>
        </p:nvSpPr>
        <p:spPr/>
        <p:txBody>
          <a:bodyPr/>
          <a:lstStyle/>
          <a:p>
            <a:r>
              <a:rPr lang="en-DE"/>
              <a:t>Activity 1.1 – Assets View Core Functionality</a:t>
            </a:r>
          </a:p>
        </p:txBody>
      </p:sp>
      <p:sp>
        <p:nvSpPr>
          <p:cNvPr id="3" name="Picture Placeholder 2">
            <a:extLst>
              <a:ext uri="{FF2B5EF4-FFF2-40B4-BE49-F238E27FC236}">
                <a16:creationId xmlns:a16="http://schemas.microsoft.com/office/drawing/2014/main" id="{4BDA7861-1BB7-D81D-854A-AD2C88B731FB}"/>
              </a:ext>
            </a:extLst>
          </p:cNvPr>
          <p:cNvSpPr>
            <a:spLocks noGrp="1"/>
          </p:cNvSpPr>
          <p:nvPr>
            <p:ph type="pic" sz="quarter" idx="10"/>
          </p:nvPr>
        </p:nvSpPr>
        <p:spPr/>
        <p:txBody>
          <a:bodyPr/>
          <a:lstStyle/>
          <a:p>
            <a:r>
              <a:rPr lang="en-DE" sz="2400" dirty="0"/>
              <a:t>Try out the UI</a:t>
            </a:r>
          </a:p>
          <a:p>
            <a:r>
              <a:rPr lang="en-DE" sz="2400" dirty="0"/>
              <a:t>Complete simple upload </a:t>
            </a:r>
          </a:p>
          <a:p>
            <a:r>
              <a:rPr lang="en-DE" sz="2400" dirty="0"/>
              <a:t>Edit image in Adobe Express</a:t>
            </a:r>
          </a:p>
          <a:p>
            <a:r>
              <a:rPr lang="en-DE" sz="2400" dirty="0"/>
              <a:t>Use versions</a:t>
            </a:r>
          </a:p>
          <a:p>
            <a:r>
              <a:rPr lang="en-DE" dirty="0"/>
              <a:t>Publish</a:t>
            </a:r>
            <a:endParaRPr lang="en-DE" sz="2400" dirty="0"/>
          </a:p>
          <a:p>
            <a:r>
              <a:rPr lang="en-DE" sz="2400" dirty="0"/>
              <a:t>Explore Dynamic Media renditions</a:t>
            </a:r>
          </a:p>
          <a:p>
            <a:r>
              <a:rPr lang="en-DE" sz="2400" dirty="0"/>
              <a:t>Metadata first look</a:t>
            </a:r>
          </a:p>
        </p:txBody>
      </p:sp>
      <p:pic>
        <p:nvPicPr>
          <p:cNvPr id="6" name="Graphic 5" descr="image icon">
            <a:extLst>
              <a:ext uri="{FF2B5EF4-FFF2-40B4-BE49-F238E27FC236}">
                <a16:creationId xmlns:a16="http://schemas.microsoft.com/office/drawing/2014/main" id="{C25D34A1-3F16-56BB-AFAC-57860F84BD2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21247881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B0774-8A3B-D93F-0C7B-AF9F781D7D61}"/>
              </a:ext>
            </a:extLst>
          </p:cNvPr>
          <p:cNvSpPr>
            <a:spLocks noGrp="1"/>
          </p:cNvSpPr>
          <p:nvPr>
            <p:ph type="title"/>
          </p:nvPr>
        </p:nvSpPr>
        <p:spPr/>
        <p:txBody>
          <a:bodyPr/>
          <a:lstStyle/>
          <a:p>
            <a:r>
              <a:rPr lang="en-DE"/>
              <a:t>Instructor Demo</a:t>
            </a:r>
          </a:p>
        </p:txBody>
      </p:sp>
      <p:sp>
        <p:nvSpPr>
          <p:cNvPr id="3" name="Picture Placeholder 2">
            <a:extLst>
              <a:ext uri="{FF2B5EF4-FFF2-40B4-BE49-F238E27FC236}">
                <a16:creationId xmlns:a16="http://schemas.microsoft.com/office/drawing/2014/main" id="{D56C21DA-73D7-9DE9-D6F5-498B6AB2C746}"/>
              </a:ext>
            </a:extLst>
          </p:cNvPr>
          <p:cNvSpPr>
            <a:spLocks noGrp="1"/>
          </p:cNvSpPr>
          <p:nvPr>
            <p:ph type="pic" sz="quarter" idx="10"/>
          </p:nvPr>
        </p:nvSpPr>
        <p:spPr/>
        <p:txBody>
          <a:bodyPr/>
          <a:lstStyle/>
          <a:p>
            <a:endParaRPr lang="en-DE"/>
          </a:p>
        </p:txBody>
      </p:sp>
    </p:spTree>
    <p:extLst>
      <p:ext uri="{BB962C8B-B14F-4D97-AF65-F5344CB8AC3E}">
        <p14:creationId xmlns:p14="http://schemas.microsoft.com/office/powerpoint/2010/main" val="23152225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E5C96-C75A-2315-0635-48373881ACC1}"/>
              </a:ext>
            </a:extLst>
          </p:cNvPr>
          <p:cNvSpPr>
            <a:spLocks noGrp="1"/>
          </p:cNvSpPr>
          <p:nvPr>
            <p:ph type="title"/>
          </p:nvPr>
        </p:nvSpPr>
        <p:spPr/>
        <p:txBody>
          <a:bodyPr/>
          <a:lstStyle/>
          <a:p>
            <a:r>
              <a:rPr lang="en-DE"/>
              <a:t>Activity Prep</a:t>
            </a:r>
          </a:p>
        </p:txBody>
      </p:sp>
      <p:sp>
        <p:nvSpPr>
          <p:cNvPr id="3" name="Picture Placeholder 2">
            <a:extLst>
              <a:ext uri="{FF2B5EF4-FFF2-40B4-BE49-F238E27FC236}">
                <a16:creationId xmlns:a16="http://schemas.microsoft.com/office/drawing/2014/main" id="{27DBB78F-CC2C-3315-7754-2486B34F370E}"/>
              </a:ext>
            </a:extLst>
          </p:cNvPr>
          <p:cNvSpPr>
            <a:spLocks noGrp="1"/>
          </p:cNvSpPr>
          <p:nvPr>
            <p:ph type="pic" sz="quarter" idx="10"/>
          </p:nvPr>
        </p:nvSpPr>
        <p:spPr/>
        <p:txBody>
          <a:bodyPr/>
          <a:lstStyle/>
          <a:p>
            <a:r>
              <a:rPr lang="en-DE" dirty="0"/>
              <a:t>Don’t complete an email / phone number!</a:t>
            </a:r>
          </a:p>
          <a:p>
            <a:r>
              <a:rPr lang="en-DE" dirty="0"/>
              <a:t>Password: </a:t>
            </a:r>
            <a:r>
              <a:rPr lang="en-GB" dirty="0"/>
              <a:t>vL@bPa24</a:t>
            </a:r>
          </a:p>
          <a:p>
            <a:endParaRPr lang="en-DE" dirty="0"/>
          </a:p>
        </p:txBody>
      </p:sp>
    </p:spTree>
    <p:extLst>
      <p:ext uri="{BB962C8B-B14F-4D97-AF65-F5344CB8AC3E}">
        <p14:creationId xmlns:p14="http://schemas.microsoft.com/office/powerpoint/2010/main" val="4740830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147D1-4AAC-B7B2-9DBE-77CA5D49F787}"/>
              </a:ext>
            </a:extLst>
          </p:cNvPr>
          <p:cNvSpPr>
            <a:spLocks noGrp="1"/>
          </p:cNvSpPr>
          <p:nvPr>
            <p:ph type="title"/>
          </p:nvPr>
        </p:nvSpPr>
        <p:spPr>
          <a:xfrm>
            <a:off x="609600" y="3013501"/>
            <a:ext cx="10972800" cy="830997"/>
          </a:xfrm>
        </p:spPr>
        <p:txBody>
          <a:bodyPr/>
          <a:lstStyle/>
          <a:p>
            <a:r>
              <a:rPr lang="en-DE" sz="6000"/>
              <a:t>Metadata and Search</a:t>
            </a:r>
          </a:p>
        </p:txBody>
      </p:sp>
    </p:spTree>
    <p:extLst>
      <p:ext uri="{BB962C8B-B14F-4D97-AF65-F5344CB8AC3E}">
        <p14:creationId xmlns:p14="http://schemas.microsoft.com/office/powerpoint/2010/main" val="12219247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138F4-B175-16CA-DA48-B18046DAD71A}"/>
              </a:ext>
            </a:extLst>
          </p:cNvPr>
          <p:cNvSpPr>
            <a:spLocks noGrp="1"/>
          </p:cNvSpPr>
          <p:nvPr>
            <p:ph type="title"/>
          </p:nvPr>
        </p:nvSpPr>
        <p:spPr/>
        <p:txBody>
          <a:bodyPr/>
          <a:lstStyle/>
          <a:p>
            <a:r>
              <a:rPr lang="en-GB"/>
              <a:t>Metadata in AEM Assets: Two UIs, Two Systems</a:t>
            </a:r>
            <a:endParaRPr lang="en-DE"/>
          </a:p>
        </p:txBody>
      </p:sp>
      <p:sp>
        <p:nvSpPr>
          <p:cNvPr id="3" name="Content Placeholder 2">
            <a:extLst>
              <a:ext uri="{FF2B5EF4-FFF2-40B4-BE49-F238E27FC236}">
                <a16:creationId xmlns:a16="http://schemas.microsoft.com/office/drawing/2014/main" id="{F54A1B1F-9F17-5817-A6A3-E3AC0031167C}"/>
              </a:ext>
            </a:extLst>
          </p:cNvPr>
          <p:cNvSpPr>
            <a:spLocks noGrp="1"/>
          </p:cNvSpPr>
          <p:nvPr>
            <p:ph idx="1"/>
          </p:nvPr>
        </p:nvSpPr>
        <p:spPr/>
        <p:txBody>
          <a:bodyPr/>
          <a:lstStyle/>
          <a:p>
            <a:r>
              <a:rPr lang="en-GB"/>
              <a:t>Same metadata extraction during image processing</a:t>
            </a:r>
          </a:p>
          <a:p>
            <a:r>
              <a:rPr lang="en-GB"/>
              <a:t>Metadata management differs between Assets View and Admin View</a:t>
            </a:r>
          </a:p>
          <a:p>
            <a:r>
              <a:rPr lang="en-GB"/>
              <a:t>Admin View uses </a:t>
            </a:r>
            <a:r>
              <a:rPr lang="en-GB" b="1"/>
              <a:t>Metadata Schemas, </a:t>
            </a:r>
            <a:r>
              <a:rPr lang="en-GB"/>
              <a:t>supporting power users, librarians etc</a:t>
            </a:r>
          </a:p>
          <a:p>
            <a:r>
              <a:rPr lang="en-GB"/>
              <a:t>Assets View uses </a:t>
            </a:r>
            <a:r>
              <a:rPr lang="en-GB" b="1"/>
              <a:t>Metadata Forms, </a:t>
            </a:r>
            <a:r>
              <a:rPr lang="en-GB"/>
              <a:t>supporting simpler information for end users</a:t>
            </a:r>
          </a:p>
          <a:p>
            <a:pPr marL="0" indent="0">
              <a:buNone/>
            </a:pPr>
            <a:endParaRPr lang="en-DE"/>
          </a:p>
        </p:txBody>
      </p:sp>
      <p:pic>
        <p:nvPicPr>
          <p:cNvPr id="14" name="Content Placeholder 13" descr="A person sitting on a chair by a campfire&#10;&#10;AI-generated content may be incorrect.">
            <a:extLst>
              <a:ext uri="{FF2B5EF4-FFF2-40B4-BE49-F238E27FC236}">
                <a16:creationId xmlns:a16="http://schemas.microsoft.com/office/drawing/2014/main" id="{0321F9C3-4FE9-6FD4-A0AE-AF92B927A0CE}"/>
              </a:ext>
            </a:extLst>
          </p:cNvPr>
          <p:cNvPicPr>
            <a:picLocks noGrp="1" noChangeAspect="1"/>
          </p:cNvPicPr>
          <p:nvPr>
            <p:ph idx="13"/>
          </p:nvPr>
        </p:nvPicPr>
        <p:blipFill>
          <a:blip r:embed="rId3">
            <a:extLst>
              <a:ext uri="{28A0092B-C50C-407E-A947-70E740481C1C}">
                <a14:useLocalDpi xmlns:a14="http://schemas.microsoft.com/office/drawing/2010/main" val="0"/>
              </a:ext>
            </a:extLst>
          </a:blip>
          <a:stretch>
            <a:fillRect/>
          </a:stretch>
        </p:blipFill>
        <p:spPr>
          <a:xfrm>
            <a:off x="5877845" y="1334324"/>
            <a:ext cx="4628582" cy="2817712"/>
          </a:xfrm>
        </p:spPr>
      </p:pic>
      <p:pic>
        <p:nvPicPr>
          <p:cNvPr id="16" name="Picture 15" descr="A screenshot of a computer&#10;&#10;AI-generated content may be incorrect.">
            <a:extLst>
              <a:ext uri="{FF2B5EF4-FFF2-40B4-BE49-F238E27FC236}">
                <a16:creationId xmlns:a16="http://schemas.microsoft.com/office/drawing/2014/main" id="{370B206A-9C36-57FB-D473-321B49AEE0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4156" y="2704442"/>
            <a:ext cx="5615434" cy="3365156"/>
          </a:xfrm>
          <a:prstGeom prst="rect">
            <a:avLst/>
          </a:prstGeom>
          <a:ln w="6350">
            <a:solidFill>
              <a:schemeClr val="tx1">
                <a:lumMod val="50000"/>
                <a:lumOff val="50000"/>
              </a:schemeClr>
            </a:solidFill>
          </a:ln>
          <a:effectLst>
            <a:outerShdw blurRad="128081" dist="38100" dir="8100000" algn="tr" rotWithShape="0">
              <a:prstClr val="black">
                <a:alpha val="40000"/>
              </a:prstClr>
            </a:outerShdw>
          </a:effectLst>
        </p:spPr>
      </p:pic>
      <p:pic>
        <p:nvPicPr>
          <p:cNvPr id="4" name="Graphic 3" descr="image icon">
            <a:extLst>
              <a:ext uri="{FF2B5EF4-FFF2-40B4-BE49-F238E27FC236}">
                <a16:creationId xmlns:a16="http://schemas.microsoft.com/office/drawing/2014/main" id="{803FFB5F-CAF2-A1B6-44E6-4F8B071C0E1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01751" y="264085"/>
            <a:ext cx="761298" cy="761298"/>
          </a:xfrm>
          <a:prstGeom prst="rect">
            <a:avLst/>
          </a:prstGeom>
        </p:spPr>
      </p:pic>
      <p:pic>
        <p:nvPicPr>
          <p:cNvPr id="5" name="Graphic 4" descr="gear icon">
            <a:extLst>
              <a:ext uri="{FF2B5EF4-FFF2-40B4-BE49-F238E27FC236}">
                <a16:creationId xmlns:a16="http://schemas.microsoft.com/office/drawing/2014/main" id="{022CAB51-C564-89D7-8347-8355475BCE6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30168422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A6BEE-5694-A412-6566-0B1643EBF8C3}"/>
              </a:ext>
            </a:extLst>
          </p:cNvPr>
          <p:cNvSpPr>
            <a:spLocks noGrp="1"/>
          </p:cNvSpPr>
          <p:nvPr>
            <p:ph type="title"/>
          </p:nvPr>
        </p:nvSpPr>
        <p:spPr/>
        <p:txBody>
          <a:bodyPr/>
          <a:lstStyle/>
          <a:p>
            <a:r>
              <a:rPr lang="en-GB"/>
              <a:t>Admin View: Metadata Schemas</a:t>
            </a:r>
            <a:endParaRPr lang="en-DE"/>
          </a:p>
        </p:txBody>
      </p:sp>
      <p:sp>
        <p:nvSpPr>
          <p:cNvPr id="3" name="Content Placeholder 2">
            <a:extLst>
              <a:ext uri="{FF2B5EF4-FFF2-40B4-BE49-F238E27FC236}">
                <a16:creationId xmlns:a16="http://schemas.microsoft.com/office/drawing/2014/main" id="{06959B38-4A5F-D692-8F0D-1E46A8A9AB78}"/>
              </a:ext>
            </a:extLst>
          </p:cNvPr>
          <p:cNvSpPr>
            <a:spLocks noGrp="1"/>
          </p:cNvSpPr>
          <p:nvPr>
            <p:ph idx="1"/>
          </p:nvPr>
        </p:nvSpPr>
        <p:spPr/>
        <p:txBody>
          <a:bodyPr/>
          <a:lstStyle/>
          <a:p>
            <a:r>
              <a:rPr lang="en-GB"/>
              <a:t>Configure in Schema Editor (Tools &gt; Assets &gt; Metadata Schemas)</a:t>
            </a:r>
          </a:p>
          <a:p>
            <a:r>
              <a:rPr lang="en-GB"/>
              <a:t>Full control over visible, required fields</a:t>
            </a:r>
          </a:p>
          <a:p>
            <a:r>
              <a:rPr lang="en-GB"/>
              <a:t>Set validation rules and layouts</a:t>
            </a:r>
          </a:p>
          <a:p>
            <a:r>
              <a:rPr lang="en-GB"/>
              <a:t>Apply by file type or folder</a:t>
            </a:r>
          </a:p>
          <a:p>
            <a:r>
              <a:rPr lang="en-GB"/>
              <a:t>Maps metadata to repository</a:t>
            </a:r>
          </a:p>
          <a:p>
            <a:r>
              <a:rPr lang="en-GB"/>
              <a:t>Admin permissions required</a:t>
            </a:r>
          </a:p>
        </p:txBody>
      </p:sp>
      <p:pic>
        <p:nvPicPr>
          <p:cNvPr id="4" name="Graphic 3" descr="gear icon">
            <a:extLst>
              <a:ext uri="{FF2B5EF4-FFF2-40B4-BE49-F238E27FC236}">
                <a16:creationId xmlns:a16="http://schemas.microsoft.com/office/drawing/2014/main" id="{60F033CC-ED85-6140-2065-8CE3AF30697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34703" y="0"/>
            <a:ext cx="761297" cy="761297"/>
          </a:xfrm>
          <a:prstGeom prst="rect">
            <a:avLst/>
          </a:prstGeom>
        </p:spPr>
      </p:pic>
      <p:pic>
        <p:nvPicPr>
          <p:cNvPr id="11" name="Content Placeholder 5" descr="A screenshot of a computer&#10;&#10;AI-generated content may be incorrect.">
            <a:extLst>
              <a:ext uri="{FF2B5EF4-FFF2-40B4-BE49-F238E27FC236}">
                <a16:creationId xmlns:a16="http://schemas.microsoft.com/office/drawing/2014/main" id="{18C0B7B7-4CD9-6D56-A6B1-08A9E6F522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0"/>
            <a:ext cx="8606913" cy="6858000"/>
          </a:xfrm>
          <a:prstGeom prst="rect">
            <a:avLst/>
          </a:prstGeom>
          <a:ln w="6350">
            <a:solidFill>
              <a:schemeClr val="tx1">
                <a:lumMod val="50000"/>
                <a:lumOff val="50000"/>
              </a:schemeClr>
            </a:solidFill>
          </a:ln>
        </p:spPr>
      </p:pic>
      <p:pic>
        <p:nvPicPr>
          <p:cNvPr id="12" name="Graphic 11" descr="gear icon">
            <a:extLst>
              <a:ext uri="{FF2B5EF4-FFF2-40B4-BE49-F238E27FC236}">
                <a16:creationId xmlns:a16="http://schemas.microsoft.com/office/drawing/2014/main" id="{F40023C3-8C66-6ED5-52ED-43E2C801841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83690" y="150403"/>
            <a:ext cx="761297" cy="761297"/>
          </a:xfrm>
          <a:prstGeom prst="rect">
            <a:avLst/>
          </a:prstGeom>
        </p:spPr>
      </p:pic>
    </p:spTree>
    <p:extLst>
      <p:ext uri="{BB962C8B-B14F-4D97-AF65-F5344CB8AC3E}">
        <p14:creationId xmlns:p14="http://schemas.microsoft.com/office/powerpoint/2010/main" val="4169674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9A28E03-8047-49A2-DB88-7F722F86C047}"/>
              </a:ext>
            </a:extLst>
          </p:cNvPr>
          <p:cNvSpPr>
            <a:spLocks noGrp="1"/>
          </p:cNvSpPr>
          <p:nvPr>
            <p:ph type="title"/>
          </p:nvPr>
        </p:nvSpPr>
        <p:spPr/>
        <p:txBody>
          <a:bodyPr/>
          <a:lstStyle/>
          <a:p>
            <a:r>
              <a:rPr lang="en-DE"/>
              <a:t>Instructor</a:t>
            </a:r>
          </a:p>
        </p:txBody>
      </p:sp>
      <p:sp>
        <p:nvSpPr>
          <p:cNvPr id="3" name="Oval 2">
            <a:extLst>
              <a:ext uri="{FF2B5EF4-FFF2-40B4-BE49-F238E27FC236}">
                <a16:creationId xmlns:a16="http://schemas.microsoft.com/office/drawing/2014/main" id="{A1D9A1BF-29A8-2853-BDAF-4B227EFDDE15}"/>
              </a:ext>
            </a:extLst>
          </p:cNvPr>
          <p:cNvSpPr/>
          <p:nvPr/>
        </p:nvSpPr>
        <p:spPr>
          <a:xfrm>
            <a:off x="9353862" y="3429000"/>
            <a:ext cx="179882" cy="153649"/>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Tree>
    <p:extLst>
      <p:ext uri="{BB962C8B-B14F-4D97-AF65-F5344CB8AC3E}">
        <p14:creationId xmlns:p14="http://schemas.microsoft.com/office/powerpoint/2010/main" val="20476842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A473C-20E1-8D60-9174-52BA19681B74}"/>
              </a:ext>
            </a:extLst>
          </p:cNvPr>
          <p:cNvSpPr>
            <a:spLocks noGrp="1"/>
          </p:cNvSpPr>
          <p:nvPr>
            <p:ph type="title"/>
          </p:nvPr>
        </p:nvSpPr>
        <p:spPr/>
        <p:txBody>
          <a:bodyPr/>
          <a:lstStyle/>
          <a:p>
            <a:r>
              <a:rPr lang="en-GB"/>
              <a:t>Assets View: </a:t>
            </a:r>
            <a:br>
              <a:rPr lang="en-GB"/>
            </a:br>
            <a:r>
              <a:rPr lang="en-GB"/>
              <a:t>Metadata Forms</a:t>
            </a:r>
            <a:endParaRPr lang="en-DE"/>
          </a:p>
        </p:txBody>
      </p:sp>
      <p:sp>
        <p:nvSpPr>
          <p:cNvPr id="3" name="Content Placeholder 2">
            <a:extLst>
              <a:ext uri="{FF2B5EF4-FFF2-40B4-BE49-F238E27FC236}">
                <a16:creationId xmlns:a16="http://schemas.microsoft.com/office/drawing/2014/main" id="{DAF17E24-99BB-FCF6-ABD5-32324096AAAE}"/>
              </a:ext>
            </a:extLst>
          </p:cNvPr>
          <p:cNvSpPr>
            <a:spLocks noGrp="1"/>
          </p:cNvSpPr>
          <p:nvPr>
            <p:ph idx="4294967295"/>
          </p:nvPr>
        </p:nvSpPr>
        <p:spPr>
          <a:xfrm>
            <a:off x="609600" y="1335086"/>
            <a:ext cx="4635500" cy="4991100"/>
          </a:xfrm>
        </p:spPr>
        <p:txBody>
          <a:bodyPr/>
          <a:lstStyle/>
          <a:p>
            <a:pPr marL="0" indent="0">
              <a:buNone/>
            </a:pPr>
            <a:r>
              <a:rPr lang="en-GB" sz="2400">
                <a:solidFill>
                  <a:schemeClr val="bg1"/>
                </a:solidFill>
              </a:rPr>
              <a:t>Simple setup in visual editor</a:t>
            </a:r>
          </a:p>
          <a:p>
            <a:pPr marL="0" indent="0">
              <a:buNone/>
            </a:pPr>
            <a:r>
              <a:rPr lang="en-GB" sz="2400">
                <a:solidFill>
                  <a:schemeClr val="bg1"/>
                </a:solidFill>
              </a:rPr>
              <a:t>Controls fields on Asset Details page</a:t>
            </a:r>
          </a:p>
          <a:p>
            <a:pPr marL="0" indent="0">
              <a:buNone/>
            </a:pPr>
            <a:r>
              <a:rPr lang="en-GB" sz="2400">
                <a:solidFill>
                  <a:schemeClr val="bg1"/>
                </a:solidFill>
              </a:rPr>
              <a:t>Limited layout &amp; validation options</a:t>
            </a:r>
          </a:p>
          <a:p>
            <a:pPr marL="0" indent="0">
              <a:buNone/>
            </a:pPr>
            <a:r>
              <a:rPr lang="en-GB" sz="2400">
                <a:solidFill>
                  <a:schemeClr val="bg1"/>
                </a:solidFill>
              </a:rPr>
              <a:t>Assign by MIME type or folder (new!)</a:t>
            </a:r>
          </a:p>
          <a:p>
            <a:pPr marL="0" indent="0">
              <a:buNone/>
            </a:pPr>
            <a:r>
              <a:rPr lang="en-GB" sz="2400">
                <a:solidFill>
                  <a:schemeClr val="bg1"/>
                </a:solidFill>
              </a:rPr>
              <a:t>Default forms shown unless customized</a:t>
            </a:r>
          </a:p>
          <a:p>
            <a:pPr marL="0" indent="0">
              <a:buNone/>
            </a:pPr>
            <a:r>
              <a:rPr lang="en-GB" sz="2400">
                <a:solidFill>
                  <a:schemeClr val="bg1"/>
                </a:solidFill>
              </a:rPr>
              <a:t>Easier for most users</a:t>
            </a:r>
          </a:p>
          <a:p>
            <a:endParaRPr lang="en-DE">
              <a:solidFill>
                <a:schemeClr val="bg1"/>
              </a:solidFill>
            </a:endParaRPr>
          </a:p>
        </p:txBody>
      </p:sp>
      <p:pic>
        <p:nvPicPr>
          <p:cNvPr id="5" name="Graphic 4" descr="image icon">
            <a:extLst>
              <a:ext uri="{FF2B5EF4-FFF2-40B4-BE49-F238E27FC236}">
                <a16:creationId xmlns:a16="http://schemas.microsoft.com/office/drawing/2014/main" id="{EA2A12A5-BBC7-A479-B85D-5B95123DA78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pic>
        <p:nvPicPr>
          <p:cNvPr id="9" name="Content Placeholder 5" descr="A screenshot of a computer&#10;&#10;AI-generated content may be incorrect.">
            <a:extLst>
              <a:ext uri="{FF2B5EF4-FFF2-40B4-BE49-F238E27FC236}">
                <a16:creationId xmlns:a16="http://schemas.microsoft.com/office/drawing/2014/main" id="{EFF0E503-2C78-53CD-DB9A-A0308E324F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0" y="0"/>
            <a:ext cx="9829802" cy="6858000"/>
          </a:xfrm>
          <a:prstGeom prst="rect">
            <a:avLst/>
          </a:prstGeom>
          <a:ln>
            <a:solidFill>
              <a:schemeClr val="tx1">
                <a:lumMod val="50000"/>
                <a:lumOff val="50000"/>
              </a:schemeClr>
            </a:solidFill>
          </a:ln>
        </p:spPr>
      </p:pic>
      <p:pic>
        <p:nvPicPr>
          <p:cNvPr id="10" name="Graphic 9" descr="image icon">
            <a:extLst>
              <a:ext uri="{FF2B5EF4-FFF2-40B4-BE49-F238E27FC236}">
                <a16:creationId xmlns:a16="http://schemas.microsoft.com/office/drawing/2014/main" id="{DEF071CE-B1F6-1636-78C6-DF380A210BF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066109" y="130833"/>
            <a:ext cx="761298" cy="761298"/>
          </a:xfrm>
          <a:prstGeom prst="rect">
            <a:avLst/>
          </a:prstGeom>
        </p:spPr>
      </p:pic>
    </p:spTree>
    <p:extLst>
      <p:ext uri="{BB962C8B-B14F-4D97-AF65-F5344CB8AC3E}">
        <p14:creationId xmlns:p14="http://schemas.microsoft.com/office/powerpoint/2010/main" val="26862107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A79004-9295-D0EB-3A00-CEA221F88C5E}"/>
              </a:ext>
            </a:extLst>
          </p:cNvPr>
          <p:cNvSpPr>
            <a:spLocks noGrp="1"/>
          </p:cNvSpPr>
          <p:nvPr>
            <p:ph type="title"/>
          </p:nvPr>
        </p:nvSpPr>
        <p:spPr/>
        <p:txBody>
          <a:bodyPr/>
          <a:lstStyle/>
          <a:p>
            <a:r>
              <a:rPr lang="en-GB"/>
              <a:t>Schemas vs Forms: Key Differences (September 2025)</a:t>
            </a:r>
            <a:endParaRPr lang="en-DE"/>
          </a:p>
        </p:txBody>
      </p:sp>
      <p:graphicFrame>
        <p:nvGraphicFramePr>
          <p:cNvPr id="2" name="Table 1">
            <a:extLst>
              <a:ext uri="{FF2B5EF4-FFF2-40B4-BE49-F238E27FC236}">
                <a16:creationId xmlns:a16="http://schemas.microsoft.com/office/drawing/2014/main" id="{44508A65-11A7-0BFD-98B7-240FE587B0A9}"/>
              </a:ext>
            </a:extLst>
          </p:cNvPr>
          <p:cNvGraphicFramePr>
            <a:graphicFrameLocks noGrp="1"/>
          </p:cNvGraphicFramePr>
          <p:nvPr>
            <p:extLst>
              <p:ext uri="{D42A27DB-BD31-4B8C-83A1-F6EECF244321}">
                <p14:modId xmlns:p14="http://schemas.microsoft.com/office/powerpoint/2010/main" val="1960261317"/>
              </p:ext>
            </p:extLst>
          </p:nvPr>
        </p:nvGraphicFramePr>
        <p:xfrm>
          <a:off x="609600" y="1863884"/>
          <a:ext cx="10972800" cy="3931920"/>
        </p:xfrm>
        <a:graphic>
          <a:graphicData uri="http://schemas.openxmlformats.org/drawingml/2006/table">
            <a:tbl>
              <a:tblPr>
                <a:tableStyleId>{793D81CF-94F2-401A-BA57-92F5A7B2D0C5}</a:tableStyleId>
              </a:tblPr>
              <a:tblGrid>
                <a:gridCol w="3657600">
                  <a:extLst>
                    <a:ext uri="{9D8B030D-6E8A-4147-A177-3AD203B41FA5}">
                      <a16:colId xmlns:a16="http://schemas.microsoft.com/office/drawing/2014/main" val="2840825426"/>
                    </a:ext>
                  </a:extLst>
                </a:gridCol>
                <a:gridCol w="3657600">
                  <a:extLst>
                    <a:ext uri="{9D8B030D-6E8A-4147-A177-3AD203B41FA5}">
                      <a16:colId xmlns:a16="http://schemas.microsoft.com/office/drawing/2014/main" val="1304387647"/>
                    </a:ext>
                  </a:extLst>
                </a:gridCol>
                <a:gridCol w="3657600">
                  <a:extLst>
                    <a:ext uri="{9D8B030D-6E8A-4147-A177-3AD203B41FA5}">
                      <a16:colId xmlns:a16="http://schemas.microsoft.com/office/drawing/2014/main" val="3665287796"/>
                    </a:ext>
                  </a:extLst>
                </a:gridCol>
              </a:tblGrid>
              <a:tr h="0">
                <a:tc>
                  <a:txBody>
                    <a:bodyPr/>
                    <a:lstStyle/>
                    <a:p>
                      <a:endParaRPr lang="en-GB"/>
                    </a:p>
                  </a:txBody>
                  <a:tcPr anchor="ctr"/>
                </a:tc>
                <a:tc>
                  <a:txBody>
                    <a:bodyPr/>
                    <a:lstStyle/>
                    <a:p>
                      <a:r>
                        <a:rPr lang="en-GB" b="1"/>
                        <a:t>Admin View (Touch UI)</a:t>
                      </a:r>
                      <a:endParaRPr lang="en-GB"/>
                    </a:p>
                  </a:txBody>
                  <a:tcPr anchor="ctr"/>
                </a:tc>
                <a:tc>
                  <a:txBody>
                    <a:bodyPr/>
                    <a:lstStyle/>
                    <a:p>
                      <a:r>
                        <a:rPr lang="en-GB" b="1"/>
                        <a:t>Assets View</a:t>
                      </a:r>
                      <a:endParaRPr lang="en-GB"/>
                    </a:p>
                  </a:txBody>
                  <a:tcPr anchor="ctr"/>
                </a:tc>
                <a:extLst>
                  <a:ext uri="{0D108BD9-81ED-4DB2-BD59-A6C34878D82A}">
                    <a16:rowId xmlns:a16="http://schemas.microsoft.com/office/drawing/2014/main" val="3596658618"/>
                  </a:ext>
                </a:extLst>
              </a:tr>
              <a:tr h="0">
                <a:tc>
                  <a:txBody>
                    <a:bodyPr/>
                    <a:lstStyle/>
                    <a:p>
                      <a:r>
                        <a:rPr lang="en-GB" b="1"/>
                        <a:t>Layout</a:t>
                      </a:r>
                      <a:endParaRPr lang="en-GB"/>
                    </a:p>
                  </a:txBody>
                  <a:tcPr anchor="ctr"/>
                </a:tc>
                <a:tc>
                  <a:txBody>
                    <a:bodyPr/>
                    <a:lstStyle/>
                    <a:p>
                      <a:r>
                        <a:rPr lang="en-GB"/>
                        <a:t>Full control: tabs, groups, layout</a:t>
                      </a:r>
                    </a:p>
                  </a:txBody>
                  <a:tcPr anchor="ctr"/>
                </a:tc>
                <a:tc>
                  <a:txBody>
                    <a:bodyPr/>
                    <a:lstStyle/>
                    <a:p>
                      <a:r>
                        <a:rPr lang="en-GB"/>
                        <a:t>Limited layout: Basic/Advanced tabs only</a:t>
                      </a:r>
                    </a:p>
                  </a:txBody>
                  <a:tcPr anchor="ctr"/>
                </a:tc>
                <a:extLst>
                  <a:ext uri="{0D108BD9-81ED-4DB2-BD59-A6C34878D82A}">
                    <a16:rowId xmlns:a16="http://schemas.microsoft.com/office/drawing/2014/main" val="3260259175"/>
                  </a:ext>
                </a:extLst>
              </a:tr>
              <a:tr h="0">
                <a:tc>
                  <a:txBody>
                    <a:bodyPr/>
                    <a:lstStyle/>
                    <a:p>
                      <a:r>
                        <a:rPr lang="en-GB" b="1"/>
                        <a:t>Validation</a:t>
                      </a:r>
                      <a:endParaRPr lang="en-GB"/>
                    </a:p>
                  </a:txBody>
                  <a:tcPr anchor="ctr"/>
                </a:tc>
                <a:tc>
                  <a:txBody>
                    <a:bodyPr/>
                    <a:lstStyle/>
                    <a:p>
                      <a:r>
                        <a:rPr lang="en-DE"/>
                        <a:t>✅ </a:t>
                      </a:r>
                      <a:r>
                        <a:rPr lang="en-GB"/>
                        <a:t>Yes: required fields, regex, rules</a:t>
                      </a:r>
                    </a:p>
                  </a:txBody>
                  <a:tcPr anchor="ctr"/>
                </a:tc>
                <a:tc>
                  <a:txBody>
                    <a:bodyPr/>
                    <a:lstStyle/>
                    <a:p>
                      <a:r>
                        <a:rPr lang="en-DE"/>
                        <a:t>❌ </a:t>
                      </a:r>
                      <a:r>
                        <a:rPr lang="en-GB"/>
                        <a:t>No required </a:t>
                      </a:r>
                      <a:r>
                        <a:rPr lang="en-GB" sz="1800" b="0" i="0" kern="1200">
                          <a:solidFill>
                            <a:schemeClr val="dk1"/>
                          </a:solidFill>
                          <a:effectLst/>
                          <a:latin typeface="+mn-lt"/>
                          <a:ea typeface="+mn-ea"/>
                          <a:cs typeface="+mn-cs"/>
                        </a:rPr>
                        <a:t>fields, regex, or rules</a:t>
                      </a:r>
                      <a:endParaRPr lang="en-GB"/>
                    </a:p>
                  </a:txBody>
                  <a:tcPr anchor="ctr"/>
                </a:tc>
                <a:extLst>
                  <a:ext uri="{0D108BD9-81ED-4DB2-BD59-A6C34878D82A}">
                    <a16:rowId xmlns:a16="http://schemas.microsoft.com/office/drawing/2014/main" val="3345725866"/>
                  </a:ext>
                </a:extLst>
              </a:tr>
              <a:tr h="0">
                <a:tc>
                  <a:txBody>
                    <a:bodyPr/>
                    <a:lstStyle/>
                    <a:p>
                      <a:r>
                        <a:rPr lang="en-GB" b="1"/>
                        <a:t>Mapping</a:t>
                      </a:r>
                      <a:endParaRPr lang="en-GB"/>
                    </a:p>
                  </a:txBody>
                  <a:tcPr anchor="ctr"/>
                </a:tc>
                <a:tc>
                  <a:txBody>
                    <a:bodyPr/>
                    <a:lstStyle/>
                    <a:p>
                      <a:r>
                        <a:rPr lang="en-DE"/>
                        <a:t>✅ </a:t>
                      </a:r>
                      <a:r>
                        <a:rPr lang="en-GB"/>
                        <a:t>Yes: full JCR property mapping (e.g., </a:t>
                      </a:r>
                      <a:r>
                        <a:rPr lang="en-GB" err="1"/>
                        <a:t>dc:title</a:t>
                      </a:r>
                      <a:r>
                        <a:rPr lang="en-GB"/>
                        <a:t>)</a:t>
                      </a:r>
                    </a:p>
                  </a:txBody>
                  <a:tcPr anchor="ctr"/>
                </a:tc>
                <a:tc>
                  <a:txBody>
                    <a:bodyPr/>
                    <a:lstStyle/>
                    <a:p>
                      <a:r>
                        <a:rPr lang="en-DE"/>
                        <a:t>✅ </a:t>
                      </a:r>
                      <a:r>
                        <a:rPr lang="en-GB"/>
                        <a:t>asset properties only; no custom paths (custom / arbitrary metadata)</a:t>
                      </a:r>
                    </a:p>
                  </a:txBody>
                  <a:tcPr anchor="ctr"/>
                </a:tc>
                <a:extLst>
                  <a:ext uri="{0D108BD9-81ED-4DB2-BD59-A6C34878D82A}">
                    <a16:rowId xmlns:a16="http://schemas.microsoft.com/office/drawing/2014/main" val="4267370397"/>
                  </a:ext>
                </a:extLst>
              </a:tr>
              <a:tr h="0">
                <a:tc>
                  <a:txBody>
                    <a:bodyPr/>
                    <a:lstStyle/>
                    <a:p>
                      <a:r>
                        <a:rPr lang="en-GB" b="1"/>
                        <a:t>Targeting</a:t>
                      </a:r>
                      <a:endParaRPr lang="en-GB"/>
                    </a:p>
                  </a:txBody>
                  <a:tcPr anchor="ctr"/>
                </a:tc>
                <a:tc>
                  <a:txBody>
                    <a:bodyPr/>
                    <a:lstStyle/>
                    <a:p>
                      <a:r>
                        <a:rPr lang="en-GB"/>
                        <a:t>MIME type + folder path, with inheritance</a:t>
                      </a:r>
                    </a:p>
                  </a:txBody>
                  <a:tcPr anchor="ctr"/>
                </a:tc>
                <a:tc>
                  <a:txBody>
                    <a:bodyPr/>
                    <a:lstStyle/>
                    <a:p>
                      <a:r>
                        <a:rPr lang="en-GB"/>
                        <a:t>MIME type </a:t>
                      </a:r>
                      <a:r>
                        <a:rPr lang="en-GB" b="1"/>
                        <a:t>or</a:t>
                      </a:r>
                      <a:r>
                        <a:rPr lang="en-GB"/>
                        <a:t> folder path, </a:t>
                      </a:r>
                      <a:r>
                        <a:rPr lang="en-GB" b="1"/>
                        <a:t>but only one form applies (overwrites)</a:t>
                      </a:r>
                      <a:endParaRPr lang="en-GB"/>
                    </a:p>
                  </a:txBody>
                  <a:tcPr anchor="ctr"/>
                </a:tc>
                <a:extLst>
                  <a:ext uri="{0D108BD9-81ED-4DB2-BD59-A6C34878D82A}">
                    <a16:rowId xmlns:a16="http://schemas.microsoft.com/office/drawing/2014/main" val="2822459615"/>
                  </a:ext>
                </a:extLst>
              </a:tr>
              <a:tr h="0">
                <a:tc>
                  <a:txBody>
                    <a:bodyPr/>
                    <a:lstStyle/>
                    <a:p>
                      <a:r>
                        <a:rPr lang="en-GB" b="1"/>
                        <a:t>Merge</a:t>
                      </a:r>
                      <a:endParaRPr lang="en-GB"/>
                    </a:p>
                  </a:txBody>
                  <a:tcPr anchor="ctr"/>
                </a:tc>
                <a:tc>
                  <a:txBody>
                    <a:bodyPr/>
                    <a:lstStyle/>
                    <a:p>
                      <a:r>
                        <a:rPr lang="en-DE"/>
                        <a:t>✅ </a:t>
                      </a:r>
                      <a:r>
                        <a:rPr lang="en-GB"/>
                        <a:t>Yes – schemas can merge from multiple folder levels</a:t>
                      </a:r>
                    </a:p>
                  </a:txBody>
                  <a:tcPr anchor="ctr"/>
                </a:tc>
                <a:tc>
                  <a:txBody>
                    <a:bodyPr/>
                    <a:lstStyle/>
                    <a:p>
                      <a:r>
                        <a:rPr lang="en-DE"/>
                        <a:t>❌ </a:t>
                      </a:r>
                      <a:r>
                        <a:rPr lang="en-GB"/>
                        <a:t>No merge – </a:t>
                      </a:r>
                      <a:r>
                        <a:rPr lang="en-GB" b="1"/>
                        <a:t>folder-level form replaces MIME-type form</a:t>
                      </a:r>
                      <a:endParaRPr lang="en-GB"/>
                    </a:p>
                  </a:txBody>
                  <a:tcPr anchor="ctr"/>
                </a:tc>
                <a:extLst>
                  <a:ext uri="{0D108BD9-81ED-4DB2-BD59-A6C34878D82A}">
                    <a16:rowId xmlns:a16="http://schemas.microsoft.com/office/drawing/2014/main" val="2105067773"/>
                  </a:ext>
                </a:extLst>
              </a:tr>
              <a:tr h="0">
                <a:tc>
                  <a:txBody>
                    <a:bodyPr/>
                    <a:lstStyle/>
                    <a:p>
                      <a:r>
                        <a:rPr lang="en-GB" b="1"/>
                        <a:t>Access</a:t>
                      </a:r>
                      <a:endParaRPr lang="en-GB"/>
                    </a:p>
                  </a:txBody>
                  <a:tcPr anchor="ctr"/>
                </a:tc>
                <a:tc>
                  <a:txBody>
                    <a:bodyPr/>
                    <a:lstStyle/>
                    <a:p>
                      <a:r>
                        <a:rPr lang="en-GB"/>
                        <a:t>Admins only (via Tools &gt; Assets &gt; Metadata Schemas)</a:t>
                      </a:r>
                    </a:p>
                  </a:txBody>
                  <a:tcPr anchor="ctr"/>
                </a:tc>
                <a:tc>
                  <a:txBody>
                    <a:bodyPr/>
                    <a:lstStyle/>
                    <a:p>
                      <a:r>
                        <a:rPr lang="en-GB"/>
                        <a:t>Power users via Settings or Folder Properties</a:t>
                      </a:r>
                    </a:p>
                  </a:txBody>
                  <a:tcPr anchor="ctr"/>
                </a:tc>
                <a:extLst>
                  <a:ext uri="{0D108BD9-81ED-4DB2-BD59-A6C34878D82A}">
                    <a16:rowId xmlns:a16="http://schemas.microsoft.com/office/drawing/2014/main" val="2129187776"/>
                  </a:ext>
                </a:extLst>
              </a:tr>
            </a:tbl>
          </a:graphicData>
        </a:graphic>
      </p:graphicFrame>
      <p:pic>
        <p:nvPicPr>
          <p:cNvPr id="4" name="Graphic 3" descr="image icon">
            <a:extLst>
              <a:ext uri="{FF2B5EF4-FFF2-40B4-BE49-F238E27FC236}">
                <a16:creationId xmlns:a16="http://schemas.microsoft.com/office/drawing/2014/main" id="{0D5DB5AF-F818-D956-9176-F90645C4E93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346057" y="1102586"/>
            <a:ext cx="761298" cy="761298"/>
          </a:xfrm>
          <a:prstGeom prst="rect">
            <a:avLst/>
          </a:prstGeom>
        </p:spPr>
      </p:pic>
      <p:pic>
        <p:nvPicPr>
          <p:cNvPr id="6" name="Graphic 5" descr="gear icon">
            <a:extLst>
              <a:ext uri="{FF2B5EF4-FFF2-40B4-BE49-F238E27FC236}">
                <a16:creationId xmlns:a16="http://schemas.microsoft.com/office/drawing/2014/main" id="{E5B78C7A-CACF-0778-7931-078A9E55D90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446410" y="1102586"/>
            <a:ext cx="761297" cy="761297"/>
          </a:xfrm>
          <a:prstGeom prst="rect">
            <a:avLst/>
          </a:prstGeom>
        </p:spPr>
      </p:pic>
    </p:spTree>
    <p:extLst>
      <p:ext uri="{BB962C8B-B14F-4D97-AF65-F5344CB8AC3E}">
        <p14:creationId xmlns:p14="http://schemas.microsoft.com/office/powerpoint/2010/main" val="17295150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EC584-80A5-FF35-173E-BF04933E99CC}"/>
              </a:ext>
            </a:extLst>
          </p:cNvPr>
          <p:cNvSpPr>
            <a:spLocks noGrp="1"/>
          </p:cNvSpPr>
          <p:nvPr>
            <p:ph type="title"/>
          </p:nvPr>
        </p:nvSpPr>
        <p:spPr/>
        <p:txBody>
          <a:bodyPr/>
          <a:lstStyle/>
          <a:p>
            <a:r>
              <a:rPr lang="en-DE"/>
              <a:t>Metadata storage</a:t>
            </a:r>
          </a:p>
        </p:txBody>
      </p:sp>
      <p:sp>
        <p:nvSpPr>
          <p:cNvPr id="3" name="Content Placeholder 2">
            <a:extLst>
              <a:ext uri="{FF2B5EF4-FFF2-40B4-BE49-F238E27FC236}">
                <a16:creationId xmlns:a16="http://schemas.microsoft.com/office/drawing/2014/main" id="{6FF12B41-A655-5B83-BFD7-ADB4C1231266}"/>
              </a:ext>
            </a:extLst>
          </p:cNvPr>
          <p:cNvSpPr>
            <a:spLocks noGrp="1"/>
          </p:cNvSpPr>
          <p:nvPr>
            <p:ph idx="1"/>
          </p:nvPr>
        </p:nvSpPr>
        <p:spPr/>
        <p:txBody>
          <a:bodyPr/>
          <a:lstStyle/>
          <a:p>
            <a:r>
              <a:rPr lang="en-GB"/>
              <a:t>Metadata is stored in the content repository (JCR)</a:t>
            </a:r>
          </a:p>
          <a:p>
            <a:r>
              <a:rPr lang="en-GB"/>
              <a:t>UI just filters what is shown to users</a:t>
            </a:r>
          </a:p>
          <a:p>
            <a:r>
              <a:rPr lang="en-GB"/>
              <a:t>Upload method doesn’t affect the stored metadata</a:t>
            </a:r>
          </a:p>
          <a:p>
            <a:endParaRPr lang="en-DE"/>
          </a:p>
        </p:txBody>
      </p:sp>
      <p:pic>
        <p:nvPicPr>
          <p:cNvPr id="6" name="Content Placeholder 5" descr="A screenshot of a computer&#10;&#10;AI-generated content may be incorrect.">
            <a:extLst>
              <a:ext uri="{FF2B5EF4-FFF2-40B4-BE49-F238E27FC236}">
                <a16:creationId xmlns:a16="http://schemas.microsoft.com/office/drawing/2014/main" id="{60CBEF01-FC6D-3C10-94F3-CC77288B2395}"/>
              </a:ext>
            </a:extLst>
          </p:cNvPr>
          <p:cNvPicPr>
            <a:picLocks noGrp="1" noChangeAspect="1"/>
          </p:cNvPicPr>
          <p:nvPr>
            <p:ph idx="13"/>
          </p:nvPr>
        </p:nvPicPr>
        <p:blipFill>
          <a:blip r:embed="rId3">
            <a:extLst>
              <a:ext uri="{28A0092B-C50C-407E-A947-70E740481C1C}">
                <a14:useLocalDpi xmlns:a14="http://schemas.microsoft.com/office/drawing/2010/main" val="0"/>
              </a:ext>
            </a:extLst>
          </a:blip>
          <a:srcRect r="27320" b="19891"/>
          <a:stretch>
            <a:fillRect/>
          </a:stretch>
        </p:blipFill>
        <p:spPr>
          <a:xfrm>
            <a:off x="5681955" y="1210474"/>
            <a:ext cx="6090770" cy="4852550"/>
          </a:xfrm>
          <a:ln>
            <a:solidFill>
              <a:schemeClr val="tx1">
                <a:lumMod val="50000"/>
                <a:lumOff val="50000"/>
              </a:schemeClr>
            </a:solidFill>
          </a:ln>
        </p:spPr>
      </p:pic>
      <p:pic>
        <p:nvPicPr>
          <p:cNvPr id="4" name="Graphic 3" descr="image icon">
            <a:extLst>
              <a:ext uri="{FF2B5EF4-FFF2-40B4-BE49-F238E27FC236}">
                <a16:creationId xmlns:a16="http://schemas.microsoft.com/office/drawing/2014/main" id="{DE321DB4-21D4-CEC9-39D3-8F338CFC960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01751" y="264085"/>
            <a:ext cx="761298" cy="761298"/>
          </a:xfrm>
          <a:prstGeom prst="rect">
            <a:avLst/>
          </a:prstGeom>
        </p:spPr>
      </p:pic>
      <p:pic>
        <p:nvPicPr>
          <p:cNvPr id="5" name="Graphic 4" descr="gear icon">
            <a:extLst>
              <a:ext uri="{FF2B5EF4-FFF2-40B4-BE49-F238E27FC236}">
                <a16:creationId xmlns:a16="http://schemas.microsoft.com/office/drawing/2014/main" id="{5B11D7E1-324C-439C-8565-A33FAF8ED44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4193193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A2692-AD42-F6F2-F31A-A54CC6957C9C}"/>
              </a:ext>
            </a:extLst>
          </p:cNvPr>
          <p:cNvSpPr>
            <a:spLocks noGrp="1"/>
          </p:cNvSpPr>
          <p:nvPr>
            <p:ph type="title"/>
          </p:nvPr>
        </p:nvSpPr>
        <p:spPr/>
        <p:txBody>
          <a:bodyPr/>
          <a:lstStyle/>
          <a:p>
            <a:r>
              <a:rPr lang="en-DE"/>
              <a:t>Importing Schemas to Forms</a:t>
            </a:r>
          </a:p>
        </p:txBody>
      </p:sp>
      <p:sp>
        <p:nvSpPr>
          <p:cNvPr id="3" name="Content Placeholder 2">
            <a:extLst>
              <a:ext uri="{FF2B5EF4-FFF2-40B4-BE49-F238E27FC236}">
                <a16:creationId xmlns:a16="http://schemas.microsoft.com/office/drawing/2014/main" id="{89A42A6A-9C16-5EB3-9892-772AD38B24FD}"/>
              </a:ext>
            </a:extLst>
          </p:cNvPr>
          <p:cNvSpPr>
            <a:spLocks noGrp="1"/>
          </p:cNvSpPr>
          <p:nvPr>
            <p:ph idx="1"/>
          </p:nvPr>
        </p:nvSpPr>
        <p:spPr>
          <a:xfrm>
            <a:off x="609600" y="1334324"/>
            <a:ext cx="6816436" cy="4992624"/>
          </a:xfrm>
        </p:spPr>
        <p:txBody>
          <a:bodyPr/>
          <a:lstStyle/>
          <a:p>
            <a:r>
              <a:rPr lang="en-GB"/>
              <a:t>Schemas from Admin View can be imported into Assets View</a:t>
            </a:r>
          </a:p>
          <a:p>
            <a:r>
              <a:rPr lang="en-GB"/>
              <a:t>Resulting form is disconnected from original schema</a:t>
            </a:r>
          </a:p>
          <a:p>
            <a:r>
              <a:rPr lang="en-GB"/>
              <a:t>No live sync or merge; imported form must be maintained separately</a:t>
            </a:r>
          </a:p>
          <a:p>
            <a:endParaRPr lang="en-DE"/>
          </a:p>
        </p:txBody>
      </p:sp>
      <p:pic>
        <p:nvPicPr>
          <p:cNvPr id="5" name="Graphic 4" descr="image icon">
            <a:extLst>
              <a:ext uri="{FF2B5EF4-FFF2-40B4-BE49-F238E27FC236}">
                <a16:creationId xmlns:a16="http://schemas.microsoft.com/office/drawing/2014/main" id="{B1110118-ED12-3CE7-860B-DC2896FF87E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27576605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E56B6-B57B-09A8-5C09-AF5DBF610C6E}"/>
              </a:ext>
            </a:extLst>
          </p:cNvPr>
          <p:cNvSpPr>
            <a:spLocks noGrp="1"/>
          </p:cNvSpPr>
          <p:nvPr>
            <p:ph type="title"/>
          </p:nvPr>
        </p:nvSpPr>
        <p:spPr/>
        <p:txBody>
          <a:bodyPr/>
          <a:lstStyle/>
          <a:p>
            <a:r>
              <a:rPr lang="en-GB"/>
              <a:t>Exercise 1.2: Explore Metadata Changes</a:t>
            </a:r>
            <a:endParaRPr lang="en-DE"/>
          </a:p>
        </p:txBody>
      </p:sp>
      <p:sp>
        <p:nvSpPr>
          <p:cNvPr id="3" name="Content Placeholder 2">
            <a:extLst>
              <a:ext uri="{FF2B5EF4-FFF2-40B4-BE49-F238E27FC236}">
                <a16:creationId xmlns:a16="http://schemas.microsoft.com/office/drawing/2014/main" id="{63916A22-0332-7AD2-9993-7B0268916068}"/>
              </a:ext>
            </a:extLst>
          </p:cNvPr>
          <p:cNvSpPr>
            <a:spLocks noGrp="1"/>
          </p:cNvSpPr>
          <p:nvPr>
            <p:ph idx="4294967295"/>
          </p:nvPr>
        </p:nvSpPr>
        <p:spPr>
          <a:xfrm>
            <a:off x="609600" y="1554480"/>
            <a:ext cx="7730836" cy="4991100"/>
          </a:xfrm>
        </p:spPr>
        <p:txBody>
          <a:bodyPr/>
          <a:lstStyle/>
          <a:p>
            <a:r>
              <a:rPr lang="en-GB" sz="2400">
                <a:solidFill>
                  <a:schemeClr val="bg1"/>
                </a:solidFill>
              </a:rPr>
              <a:t>Use Switch View to access Admin View</a:t>
            </a:r>
          </a:p>
          <a:p>
            <a:r>
              <a:rPr lang="en-GB" sz="2400">
                <a:solidFill>
                  <a:schemeClr val="bg1"/>
                </a:solidFill>
              </a:rPr>
              <a:t>Open the same asset, inspect metadata via Properties</a:t>
            </a:r>
          </a:p>
          <a:p>
            <a:r>
              <a:rPr lang="en-GB" sz="2400">
                <a:solidFill>
                  <a:schemeClr val="bg1"/>
                </a:solidFill>
              </a:rPr>
              <a:t>Compare with what was shown in Assets View</a:t>
            </a:r>
          </a:p>
          <a:p>
            <a:endParaRPr lang="en-GB">
              <a:solidFill>
                <a:schemeClr val="bg1"/>
              </a:solidFill>
            </a:endParaRPr>
          </a:p>
        </p:txBody>
      </p:sp>
    </p:spTree>
    <p:extLst>
      <p:ext uri="{BB962C8B-B14F-4D97-AF65-F5344CB8AC3E}">
        <p14:creationId xmlns:p14="http://schemas.microsoft.com/office/powerpoint/2010/main" val="11371844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72EDFE-7378-3885-2BFF-9EABCDF1F7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015055-6A74-D826-9E25-E4459C80FA7A}"/>
              </a:ext>
            </a:extLst>
          </p:cNvPr>
          <p:cNvSpPr>
            <a:spLocks noGrp="1"/>
          </p:cNvSpPr>
          <p:nvPr>
            <p:ph type="title"/>
          </p:nvPr>
        </p:nvSpPr>
        <p:spPr/>
        <p:txBody>
          <a:bodyPr/>
          <a:lstStyle/>
          <a:p>
            <a:r>
              <a:rPr lang="en-GB"/>
              <a:t>Exercise 1.3: Understand Metadata Forms</a:t>
            </a:r>
            <a:endParaRPr lang="en-DE"/>
          </a:p>
        </p:txBody>
      </p:sp>
      <p:sp>
        <p:nvSpPr>
          <p:cNvPr id="3" name="Content Placeholder 2">
            <a:extLst>
              <a:ext uri="{FF2B5EF4-FFF2-40B4-BE49-F238E27FC236}">
                <a16:creationId xmlns:a16="http://schemas.microsoft.com/office/drawing/2014/main" id="{5AF809CE-802A-FE3F-36C9-C297E48645D6}"/>
              </a:ext>
            </a:extLst>
          </p:cNvPr>
          <p:cNvSpPr>
            <a:spLocks noGrp="1"/>
          </p:cNvSpPr>
          <p:nvPr>
            <p:ph idx="4294967295"/>
          </p:nvPr>
        </p:nvSpPr>
        <p:spPr>
          <a:xfrm>
            <a:off x="609600" y="1554480"/>
            <a:ext cx="7730836" cy="4991100"/>
          </a:xfrm>
        </p:spPr>
        <p:txBody>
          <a:bodyPr/>
          <a:lstStyle/>
          <a:p>
            <a:r>
              <a:rPr lang="en-GB" sz="2400">
                <a:solidFill>
                  <a:schemeClr val="bg1"/>
                </a:solidFill>
              </a:rPr>
              <a:t>Create a new metadata form based on a template (existing form)</a:t>
            </a:r>
          </a:p>
          <a:p>
            <a:r>
              <a:rPr lang="en-GB" sz="2400">
                <a:solidFill>
                  <a:schemeClr val="bg1"/>
                </a:solidFill>
              </a:rPr>
              <a:t>Apply the new form to your training assets folder</a:t>
            </a:r>
          </a:p>
          <a:p>
            <a:r>
              <a:rPr lang="en-GB" sz="2400">
                <a:solidFill>
                  <a:schemeClr val="bg1"/>
                </a:solidFill>
              </a:rPr>
              <a:t>Access the Metadata schema import tool</a:t>
            </a:r>
          </a:p>
          <a:p>
            <a:pPr marL="0" indent="0">
              <a:buNone/>
            </a:pPr>
            <a:endParaRPr lang="en-GB" sz="2400">
              <a:solidFill>
                <a:schemeClr val="bg1"/>
              </a:solidFill>
            </a:endParaRPr>
          </a:p>
          <a:p>
            <a:pPr marL="0" indent="0">
              <a:buNone/>
            </a:pPr>
            <a:endParaRPr lang="en-GB" sz="2400">
              <a:solidFill>
                <a:schemeClr val="bg1"/>
              </a:solidFill>
            </a:endParaRPr>
          </a:p>
          <a:p>
            <a:endParaRPr lang="en-GB">
              <a:solidFill>
                <a:schemeClr val="bg1"/>
              </a:solidFill>
            </a:endParaRPr>
          </a:p>
        </p:txBody>
      </p:sp>
    </p:spTree>
    <p:extLst>
      <p:ext uri="{BB962C8B-B14F-4D97-AF65-F5344CB8AC3E}">
        <p14:creationId xmlns:p14="http://schemas.microsoft.com/office/powerpoint/2010/main" val="16502964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32018-85B7-496C-55B8-70AC4C42FE6F}"/>
              </a:ext>
            </a:extLst>
          </p:cNvPr>
          <p:cNvSpPr>
            <a:spLocks noGrp="1"/>
          </p:cNvSpPr>
          <p:nvPr>
            <p:ph type="title"/>
          </p:nvPr>
        </p:nvSpPr>
        <p:spPr/>
        <p:txBody>
          <a:bodyPr/>
          <a:lstStyle/>
          <a:p>
            <a:r>
              <a:rPr lang="en-DE"/>
              <a:t>Quiz: Does the Assets View metadata form apply?</a:t>
            </a:r>
          </a:p>
        </p:txBody>
      </p:sp>
      <p:graphicFrame>
        <p:nvGraphicFramePr>
          <p:cNvPr id="5" name="Content Placeholder 4">
            <a:extLst>
              <a:ext uri="{FF2B5EF4-FFF2-40B4-BE49-F238E27FC236}">
                <a16:creationId xmlns:a16="http://schemas.microsoft.com/office/drawing/2014/main" id="{E826FB5D-BDE4-CFDF-8C2E-13395E0973D0}"/>
              </a:ext>
            </a:extLst>
          </p:cNvPr>
          <p:cNvGraphicFramePr>
            <a:graphicFrameLocks noGrp="1"/>
          </p:cNvGraphicFramePr>
          <p:nvPr>
            <p:ph idx="1"/>
            <p:extLst>
              <p:ext uri="{D42A27DB-BD31-4B8C-83A1-F6EECF244321}">
                <p14:modId xmlns:p14="http://schemas.microsoft.com/office/powerpoint/2010/main" val="717947930"/>
              </p:ext>
            </p:extLst>
          </p:nvPr>
        </p:nvGraphicFramePr>
        <p:xfrm>
          <a:off x="609600" y="1600200"/>
          <a:ext cx="10972800" cy="3068780"/>
        </p:xfrm>
        <a:graphic>
          <a:graphicData uri="http://schemas.openxmlformats.org/drawingml/2006/table">
            <a:tbl>
              <a:tblPr/>
              <a:tblGrid>
                <a:gridCol w="3657600">
                  <a:extLst>
                    <a:ext uri="{9D8B030D-6E8A-4147-A177-3AD203B41FA5}">
                      <a16:colId xmlns:a16="http://schemas.microsoft.com/office/drawing/2014/main" val="4152035228"/>
                    </a:ext>
                  </a:extLst>
                </a:gridCol>
                <a:gridCol w="3657600">
                  <a:extLst>
                    <a:ext uri="{9D8B030D-6E8A-4147-A177-3AD203B41FA5}">
                      <a16:colId xmlns:a16="http://schemas.microsoft.com/office/drawing/2014/main" val="1908782952"/>
                    </a:ext>
                  </a:extLst>
                </a:gridCol>
                <a:gridCol w="3657600">
                  <a:extLst>
                    <a:ext uri="{9D8B030D-6E8A-4147-A177-3AD203B41FA5}">
                      <a16:colId xmlns:a16="http://schemas.microsoft.com/office/drawing/2014/main" val="4031285963"/>
                    </a:ext>
                  </a:extLst>
                </a:gridCol>
              </a:tblGrid>
              <a:tr h="613756">
                <a:tc>
                  <a:txBody>
                    <a:bodyPr/>
                    <a:lstStyle/>
                    <a:p>
                      <a:r>
                        <a:rPr lang="en-GB" b="1"/>
                        <a:t>Form Name</a:t>
                      </a:r>
                    </a:p>
                  </a:txBody>
                  <a:tcPr anchor="ctr">
                    <a:lnL>
                      <a:noFill/>
                    </a:lnL>
                    <a:lnR>
                      <a:noFill/>
                    </a:lnR>
                    <a:lnT>
                      <a:noFill/>
                    </a:lnT>
                    <a:lnB>
                      <a:noFill/>
                    </a:lnB>
                    <a:solidFill>
                      <a:schemeClr val="bg2">
                        <a:lumMod val="90000"/>
                      </a:schemeClr>
                    </a:solidFill>
                  </a:tcPr>
                </a:tc>
                <a:tc>
                  <a:txBody>
                    <a:bodyPr/>
                    <a:lstStyle/>
                    <a:p>
                      <a:r>
                        <a:rPr lang="en-GB" b="1"/>
                        <a:t>MIME Type</a:t>
                      </a:r>
                    </a:p>
                  </a:txBody>
                  <a:tcPr anchor="ctr">
                    <a:lnL>
                      <a:noFill/>
                    </a:lnL>
                    <a:lnR>
                      <a:noFill/>
                    </a:lnR>
                    <a:lnT>
                      <a:noFill/>
                    </a:lnT>
                    <a:lnB>
                      <a:noFill/>
                    </a:lnB>
                    <a:solidFill>
                      <a:schemeClr val="bg2">
                        <a:lumMod val="90000"/>
                      </a:schemeClr>
                    </a:solidFill>
                  </a:tcPr>
                </a:tc>
                <a:tc>
                  <a:txBody>
                    <a:bodyPr/>
                    <a:lstStyle/>
                    <a:p>
                      <a:r>
                        <a:rPr lang="en-GB" b="1"/>
                        <a:t>Applies?</a:t>
                      </a:r>
                    </a:p>
                  </a:txBody>
                  <a:tcPr anchor="ctr">
                    <a:lnL>
                      <a:noFill/>
                    </a:lnL>
                    <a:lnR>
                      <a:noFill/>
                    </a:lnR>
                    <a:lnT>
                      <a:noFill/>
                    </a:lnT>
                    <a:lnB>
                      <a:noFill/>
                    </a:lnB>
                    <a:solidFill>
                      <a:schemeClr val="bg2">
                        <a:lumMod val="90000"/>
                      </a:schemeClr>
                    </a:solidFill>
                  </a:tcPr>
                </a:tc>
                <a:extLst>
                  <a:ext uri="{0D108BD9-81ED-4DB2-BD59-A6C34878D82A}">
                    <a16:rowId xmlns:a16="http://schemas.microsoft.com/office/drawing/2014/main" val="1519209368"/>
                  </a:ext>
                </a:extLst>
              </a:tr>
              <a:tr h="613756">
                <a:tc>
                  <a:txBody>
                    <a:bodyPr/>
                    <a:lstStyle/>
                    <a:p>
                      <a:r>
                        <a:rPr lang="en-GB"/>
                        <a:t>pdf</a:t>
                      </a:r>
                    </a:p>
                  </a:txBody>
                  <a:tcPr anchor="ctr">
                    <a:lnL>
                      <a:noFill/>
                    </a:lnL>
                    <a:lnR>
                      <a:noFill/>
                    </a:lnR>
                    <a:lnT>
                      <a:noFill/>
                    </a:lnT>
                    <a:lnB>
                      <a:noFill/>
                    </a:lnB>
                    <a:noFill/>
                  </a:tcPr>
                </a:tc>
                <a:tc>
                  <a:txBody>
                    <a:bodyPr/>
                    <a:lstStyle/>
                    <a:p>
                      <a:r>
                        <a:rPr lang="en-GB"/>
                        <a:t>application/pdf</a:t>
                      </a:r>
                    </a:p>
                  </a:txBody>
                  <a:tcPr anchor="ctr">
                    <a:lnL>
                      <a:noFill/>
                    </a:lnL>
                    <a:lnR>
                      <a:noFill/>
                    </a:lnR>
                    <a:lnT>
                      <a:noFill/>
                    </a:lnT>
                    <a:lnB>
                      <a:noFill/>
                    </a:lnB>
                    <a:noFill/>
                  </a:tcPr>
                </a:tc>
                <a:tc>
                  <a:txBody>
                    <a:bodyPr/>
                    <a:lstStyle/>
                    <a:p>
                      <a:r>
                        <a:rPr lang="en-GB"/>
                        <a:t>?</a:t>
                      </a:r>
                    </a:p>
                  </a:txBody>
                  <a:tcPr anchor="ctr">
                    <a:lnL>
                      <a:noFill/>
                    </a:lnL>
                    <a:lnR>
                      <a:noFill/>
                    </a:lnR>
                    <a:lnT>
                      <a:noFill/>
                    </a:lnT>
                    <a:lnB>
                      <a:noFill/>
                    </a:lnB>
                    <a:noFill/>
                  </a:tcPr>
                </a:tc>
                <a:extLst>
                  <a:ext uri="{0D108BD9-81ED-4DB2-BD59-A6C34878D82A}">
                    <a16:rowId xmlns:a16="http://schemas.microsoft.com/office/drawing/2014/main" val="2021352224"/>
                  </a:ext>
                </a:extLst>
              </a:tr>
              <a:tr h="613756">
                <a:tc>
                  <a:txBody>
                    <a:bodyPr/>
                    <a:lstStyle/>
                    <a:p>
                      <a:r>
                        <a:rPr lang="en-GB"/>
                        <a:t>image</a:t>
                      </a:r>
                    </a:p>
                  </a:txBody>
                  <a:tcPr anchor="ctr">
                    <a:lnL>
                      <a:noFill/>
                    </a:lnL>
                    <a:lnR>
                      <a:noFill/>
                    </a:lnR>
                    <a:lnT>
                      <a:noFill/>
                    </a:lnT>
                    <a:lnB>
                      <a:noFill/>
                    </a:lnB>
                    <a:noFill/>
                  </a:tcPr>
                </a:tc>
                <a:tc>
                  <a:txBody>
                    <a:bodyPr/>
                    <a:lstStyle/>
                    <a:p>
                      <a:r>
                        <a:rPr lang="en-GB"/>
                        <a:t>image/png</a:t>
                      </a:r>
                    </a:p>
                  </a:txBody>
                  <a:tcPr anchor="ctr">
                    <a:lnL>
                      <a:noFill/>
                    </a:lnL>
                    <a:lnR>
                      <a:noFill/>
                    </a:lnR>
                    <a:lnT>
                      <a:noFill/>
                    </a:lnT>
                    <a:lnB>
                      <a:noFill/>
                    </a:lnB>
                    <a:noFill/>
                  </a:tcPr>
                </a:tc>
                <a:tc>
                  <a:txBody>
                    <a:bodyPr/>
                    <a:lstStyle/>
                    <a:p>
                      <a:r>
                        <a:rPr lang="en-GB"/>
                        <a:t>?</a:t>
                      </a:r>
                    </a:p>
                  </a:txBody>
                  <a:tcPr anchor="ctr">
                    <a:lnL>
                      <a:noFill/>
                    </a:lnL>
                    <a:lnR>
                      <a:noFill/>
                    </a:lnR>
                    <a:lnT>
                      <a:noFill/>
                    </a:lnT>
                    <a:lnB>
                      <a:noFill/>
                    </a:lnB>
                    <a:noFill/>
                  </a:tcPr>
                </a:tc>
                <a:extLst>
                  <a:ext uri="{0D108BD9-81ED-4DB2-BD59-A6C34878D82A}">
                    <a16:rowId xmlns:a16="http://schemas.microsoft.com/office/drawing/2014/main" val="431813937"/>
                  </a:ext>
                </a:extLst>
              </a:tr>
              <a:tr h="613756">
                <a:tc>
                  <a:txBody>
                    <a:bodyPr/>
                    <a:lstStyle/>
                    <a:p>
                      <a:r>
                        <a:rPr lang="en-GB"/>
                        <a:t>docx</a:t>
                      </a:r>
                    </a:p>
                  </a:txBody>
                  <a:tcPr anchor="ctr">
                    <a:lnL>
                      <a:noFill/>
                    </a:lnL>
                    <a:lnR>
                      <a:noFill/>
                    </a:lnR>
                    <a:lnT>
                      <a:noFill/>
                    </a:lnT>
                    <a:lnB>
                      <a:noFill/>
                    </a:lnB>
                    <a:noFill/>
                  </a:tcPr>
                </a:tc>
                <a:tc>
                  <a:txBody>
                    <a:bodyPr/>
                    <a:lstStyle/>
                    <a:p>
                      <a:r>
                        <a:rPr lang="en-GB"/>
                        <a:t>application/msword</a:t>
                      </a:r>
                    </a:p>
                  </a:txBody>
                  <a:tcPr anchor="ctr">
                    <a:lnL>
                      <a:noFill/>
                    </a:lnL>
                    <a:lnR>
                      <a:noFill/>
                    </a:lnR>
                    <a:lnT>
                      <a:noFill/>
                    </a:lnT>
                    <a:lnB>
                      <a:noFill/>
                    </a:lnB>
                    <a:noFill/>
                  </a:tcPr>
                </a:tc>
                <a:tc>
                  <a:txBody>
                    <a:bodyPr/>
                    <a:lstStyle/>
                    <a:p>
                      <a:r>
                        <a:rPr lang="en-GB"/>
                        <a:t>?</a:t>
                      </a:r>
                    </a:p>
                  </a:txBody>
                  <a:tcPr anchor="ctr">
                    <a:lnL>
                      <a:noFill/>
                    </a:lnL>
                    <a:lnR>
                      <a:noFill/>
                    </a:lnR>
                    <a:lnT>
                      <a:noFill/>
                    </a:lnT>
                    <a:lnB>
                      <a:noFill/>
                    </a:lnB>
                    <a:noFill/>
                  </a:tcPr>
                </a:tc>
                <a:extLst>
                  <a:ext uri="{0D108BD9-81ED-4DB2-BD59-A6C34878D82A}">
                    <a16:rowId xmlns:a16="http://schemas.microsoft.com/office/drawing/2014/main" val="4068401952"/>
                  </a:ext>
                </a:extLst>
              </a:tr>
              <a:tr h="613756">
                <a:tc>
                  <a:txBody>
                    <a:bodyPr/>
                    <a:lstStyle/>
                    <a:p>
                      <a:r>
                        <a:rPr lang="en-GB"/>
                        <a:t>default</a:t>
                      </a:r>
                    </a:p>
                  </a:txBody>
                  <a:tcPr anchor="ctr">
                    <a:lnL>
                      <a:noFill/>
                    </a:lnL>
                    <a:lnR>
                      <a:noFill/>
                    </a:lnR>
                    <a:lnT>
                      <a:noFill/>
                    </a:lnT>
                    <a:lnB>
                      <a:noFill/>
                    </a:lnB>
                    <a:noFill/>
                  </a:tcPr>
                </a:tc>
                <a:tc>
                  <a:txBody>
                    <a:bodyPr/>
                    <a:lstStyle/>
                    <a:p>
                      <a:r>
                        <a:rPr lang="en-GB"/>
                        <a:t>application/json</a:t>
                      </a:r>
                    </a:p>
                  </a:txBody>
                  <a:tcPr anchor="ctr">
                    <a:lnL>
                      <a:noFill/>
                    </a:lnL>
                    <a:lnR>
                      <a:noFill/>
                    </a:lnR>
                    <a:lnT>
                      <a:noFill/>
                    </a:lnT>
                    <a:lnB>
                      <a:noFill/>
                    </a:lnB>
                    <a:noFill/>
                  </a:tcPr>
                </a:tc>
                <a:tc>
                  <a:txBody>
                    <a:bodyPr/>
                    <a:lstStyle/>
                    <a:p>
                      <a:r>
                        <a:rPr lang="en-GB"/>
                        <a:t>?</a:t>
                      </a:r>
                    </a:p>
                  </a:txBody>
                  <a:tcPr anchor="ctr">
                    <a:lnL>
                      <a:noFill/>
                    </a:lnL>
                    <a:lnR>
                      <a:noFill/>
                    </a:lnR>
                    <a:lnT>
                      <a:noFill/>
                    </a:lnT>
                    <a:lnB>
                      <a:noFill/>
                    </a:lnB>
                    <a:noFill/>
                  </a:tcPr>
                </a:tc>
                <a:extLst>
                  <a:ext uri="{0D108BD9-81ED-4DB2-BD59-A6C34878D82A}">
                    <a16:rowId xmlns:a16="http://schemas.microsoft.com/office/drawing/2014/main" val="2273432259"/>
                  </a:ext>
                </a:extLst>
              </a:tr>
            </a:tbl>
          </a:graphicData>
        </a:graphic>
      </p:graphicFrame>
      <p:pic>
        <p:nvPicPr>
          <p:cNvPr id="3" name="Graphic 2" descr="image icon">
            <a:extLst>
              <a:ext uri="{FF2B5EF4-FFF2-40B4-BE49-F238E27FC236}">
                <a16:creationId xmlns:a16="http://schemas.microsoft.com/office/drawing/2014/main" id="{2A944D18-556A-A494-41C3-FACF153A7EC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33408079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AF256-53A4-7644-AF7E-97DAFAA4728C}"/>
              </a:ext>
            </a:extLst>
          </p:cNvPr>
          <p:cNvSpPr>
            <a:spLocks noGrp="1"/>
          </p:cNvSpPr>
          <p:nvPr>
            <p:ph type="title"/>
          </p:nvPr>
        </p:nvSpPr>
        <p:spPr>
          <a:xfrm>
            <a:off x="609600" y="264085"/>
            <a:ext cx="10972800" cy="946389"/>
          </a:xfrm>
        </p:spPr>
        <p:txBody>
          <a:bodyPr/>
          <a:lstStyle/>
          <a:p>
            <a:r>
              <a:rPr lang="en-GB"/>
              <a:t>Metadata Usage</a:t>
            </a:r>
            <a:endParaRPr lang="en-DE"/>
          </a:p>
        </p:txBody>
      </p:sp>
      <p:graphicFrame>
        <p:nvGraphicFramePr>
          <p:cNvPr id="7" name="Table 6">
            <a:extLst>
              <a:ext uri="{FF2B5EF4-FFF2-40B4-BE49-F238E27FC236}">
                <a16:creationId xmlns:a16="http://schemas.microsoft.com/office/drawing/2014/main" id="{2F10C4FF-985B-DE35-44B0-2DBCE41C4097}"/>
              </a:ext>
            </a:extLst>
          </p:cNvPr>
          <p:cNvGraphicFramePr>
            <a:graphicFrameLocks noGrp="1"/>
          </p:cNvGraphicFramePr>
          <p:nvPr>
            <p:extLst>
              <p:ext uri="{D42A27DB-BD31-4B8C-83A1-F6EECF244321}">
                <p14:modId xmlns:p14="http://schemas.microsoft.com/office/powerpoint/2010/main" val="581395752"/>
              </p:ext>
            </p:extLst>
          </p:nvPr>
        </p:nvGraphicFramePr>
        <p:xfrm>
          <a:off x="609599" y="1434353"/>
          <a:ext cx="10685928" cy="4178571"/>
        </p:xfrm>
        <a:graphic>
          <a:graphicData uri="http://schemas.openxmlformats.org/drawingml/2006/table">
            <a:tbl>
              <a:tblPr/>
              <a:tblGrid>
                <a:gridCol w="2743201">
                  <a:extLst>
                    <a:ext uri="{9D8B030D-6E8A-4147-A177-3AD203B41FA5}">
                      <a16:colId xmlns:a16="http://schemas.microsoft.com/office/drawing/2014/main" val="3118725803"/>
                    </a:ext>
                  </a:extLst>
                </a:gridCol>
                <a:gridCol w="3227294">
                  <a:extLst>
                    <a:ext uri="{9D8B030D-6E8A-4147-A177-3AD203B41FA5}">
                      <a16:colId xmlns:a16="http://schemas.microsoft.com/office/drawing/2014/main" val="1371477814"/>
                    </a:ext>
                  </a:extLst>
                </a:gridCol>
                <a:gridCol w="4715433">
                  <a:extLst>
                    <a:ext uri="{9D8B030D-6E8A-4147-A177-3AD203B41FA5}">
                      <a16:colId xmlns:a16="http://schemas.microsoft.com/office/drawing/2014/main" val="4008270782"/>
                    </a:ext>
                  </a:extLst>
                </a:gridCol>
              </a:tblGrid>
              <a:tr h="428571">
                <a:tc>
                  <a:txBody>
                    <a:bodyPr/>
                    <a:lstStyle/>
                    <a:p>
                      <a:pPr algn="l">
                        <a:buNone/>
                      </a:pPr>
                      <a:r>
                        <a:rPr lang="en-GB" b="1">
                          <a:solidFill>
                            <a:srgbClr val="222222"/>
                          </a:solidFill>
                          <a:effectLst/>
                          <a:latin typeface="adobe-clean"/>
                        </a:rPr>
                        <a:t>Role</a:t>
                      </a:r>
                    </a:p>
                  </a:txBody>
                  <a:tcPr anchor="ctr">
                    <a:lnL>
                      <a:noFill/>
                    </a:lnL>
                    <a:lnR>
                      <a:noFill/>
                    </a:lnR>
                    <a:lnT>
                      <a:noFill/>
                    </a:lnT>
                    <a:lnB w="19050" cap="flat" cmpd="sng" algn="ctr">
                      <a:solidFill>
                        <a:srgbClr val="E6E6E6"/>
                      </a:solidFill>
                      <a:prstDash val="solid"/>
                      <a:round/>
                      <a:headEnd type="none" w="med" len="med"/>
                      <a:tailEnd type="none" w="med" len="med"/>
                    </a:lnB>
                    <a:solidFill>
                      <a:srgbClr val="F8F8F8"/>
                    </a:solidFill>
                  </a:tcPr>
                </a:tc>
                <a:tc>
                  <a:txBody>
                    <a:bodyPr/>
                    <a:lstStyle/>
                    <a:p>
                      <a:pPr algn="l">
                        <a:buNone/>
                      </a:pPr>
                      <a:r>
                        <a:rPr lang="en-GB" b="1">
                          <a:solidFill>
                            <a:srgbClr val="222222"/>
                          </a:solidFill>
                          <a:effectLst/>
                          <a:latin typeface="adobe-clean"/>
                        </a:rPr>
                        <a:t>Best Interface</a:t>
                      </a:r>
                    </a:p>
                  </a:txBody>
                  <a:tcPr anchor="ctr">
                    <a:lnL>
                      <a:noFill/>
                    </a:lnL>
                    <a:lnR>
                      <a:noFill/>
                    </a:lnR>
                    <a:lnT>
                      <a:noFill/>
                    </a:lnT>
                    <a:lnB w="19050" cap="flat" cmpd="sng" algn="ctr">
                      <a:solidFill>
                        <a:srgbClr val="E6E6E6"/>
                      </a:solidFill>
                      <a:prstDash val="solid"/>
                      <a:round/>
                      <a:headEnd type="none" w="med" len="med"/>
                      <a:tailEnd type="none" w="med" len="med"/>
                    </a:lnB>
                    <a:solidFill>
                      <a:srgbClr val="F8F8F8"/>
                    </a:solidFill>
                  </a:tcPr>
                </a:tc>
                <a:tc>
                  <a:txBody>
                    <a:bodyPr/>
                    <a:lstStyle/>
                    <a:p>
                      <a:pPr algn="l">
                        <a:buNone/>
                      </a:pPr>
                      <a:r>
                        <a:rPr lang="en-GB" b="1">
                          <a:solidFill>
                            <a:srgbClr val="222222"/>
                          </a:solidFill>
                          <a:effectLst/>
                          <a:latin typeface="adobe-clean"/>
                        </a:rPr>
                        <a:t>Typical Task</a:t>
                      </a:r>
                    </a:p>
                  </a:txBody>
                  <a:tcPr anchor="ctr">
                    <a:lnL>
                      <a:noFill/>
                    </a:lnL>
                    <a:lnR>
                      <a:noFill/>
                    </a:lnR>
                    <a:lnT>
                      <a:noFill/>
                    </a:lnT>
                    <a:lnB w="19050" cap="flat" cmpd="sng" algn="ctr">
                      <a:solidFill>
                        <a:srgbClr val="E6E6E6"/>
                      </a:solidFill>
                      <a:prstDash val="solid"/>
                      <a:round/>
                      <a:headEnd type="none" w="med" len="med"/>
                      <a:tailEnd type="none" w="med" len="med"/>
                    </a:lnB>
                    <a:solidFill>
                      <a:srgbClr val="F8F8F8"/>
                    </a:solidFill>
                  </a:tcPr>
                </a:tc>
                <a:extLst>
                  <a:ext uri="{0D108BD9-81ED-4DB2-BD59-A6C34878D82A}">
                    <a16:rowId xmlns:a16="http://schemas.microsoft.com/office/drawing/2014/main" val="3487215903"/>
                  </a:ext>
                </a:extLst>
              </a:tr>
              <a:tr h="2035714">
                <a:tc>
                  <a:txBody>
                    <a:bodyPr/>
                    <a:lstStyle/>
                    <a:p>
                      <a:pPr algn="l">
                        <a:buNone/>
                      </a:pPr>
                      <a:r>
                        <a:rPr lang="en-GB">
                          <a:effectLst/>
                          <a:latin typeface="adobe-clean"/>
                        </a:rPr>
                        <a:t>Administrator / librarian</a:t>
                      </a:r>
                    </a:p>
                  </a:txBody>
                  <a:tcPr anchor="ctr">
                    <a:lnL>
                      <a:noFill/>
                    </a:lnL>
                    <a:lnR>
                      <a:noFill/>
                    </a:lnR>
                    <a:lnT w="19050" cap="flat" cmpd="sng" algn="ctr">
                      <a:solidFill>
                        <a:srgbClr val="E6E6E6"/>
                      </a:solidFill>
                      <a:prstDash val="solid"/>
                      <a:round/>
                      <a:headEnd type="none" w="med" len="med"/>
                      <a:tailEnd type="none" w="med" len="med"/>
                    </a:lnT>
                    <a:lnB w="9525" cap="flat" cmpd="sng" algn="ctr">
                      <a:solidFill>
                        <a:srgbClr val="ECECEC"/>
                      </a:solidFill>
                      <a:prstDash val="solid"/>
                      <a:round/>
                      <a:headEnd type="none" w="med" len="med"/>
                      <a:tailEnd type="none" w="med" len="med"/>
                    </a:lnB>
                    <a:solidFill>
                      <a:srgbClr val="FFFFFF"/>
                    </a:solidFill>
                  </a:tcPr>
                </a:tc>
                <a:tc>
                  <a:txBody>
                    <a:bodyPr/>
                    <a:lstStyle/>
                    <a:p>
                      <a:pPr algn="l">
                        <a:buNone/>
                      </a:pPr>
                      <a:r>
                        <a:rPr lang="en-GB">
                          <a:effectLst/>
                          <a:latin typeface="adobe-clean"/>
                        </a:rPr>
                        <a:t>Admin View</a:t>
                      </a:r>
                    </a:p>
                  </a:txBody>
                  <a:tcPr anchor="ctr">
                    <a:lnL>
                      <a:noFill/>
                    </a:lnL>
                    <a:lnR>
                      <a:noFill/>
                    </a:lnR>
                    <a:lnT w="19050" cap="flat" cmpd="sng" algn="ctr">
                      <a:solidFill>
                        <a:srgbClr val="E6E6E6"/>
                      </a:solidFill>
                      <a:prstDash val="solid"/>
                      <a:round/>
                      <a:headEnd type="none" w="med" len="med"/>
                      <a:tailEnd type="none" w="med" len="med"/>
                    </a:lnT>
                    <a:lnB w="9525" cap="flat" cmpd="sng" algn="ctr">
                      <a:solidFill>
                        <a:srgbClr val="ECECEC"/>
                      </a:solidFill>
                      <a:prstDash val="solid"/>
                      <a:round/>
                      <a:headEnd type="none" w="med" len="med"/>
                      <a:tailEnd type="none" w="med" len="med"/>
                    </a:lnB>
                    <a:solidFill>
                      <a:srgbClr val="FFFFFF"/>
                    </a:solidFill>
                  </a:tcPr>
                </a:tc>
                <a:tc>
                  <a:txBody>
                    <a:bodyPr/>
                    <a:lstStyle/>
                    <a:p>
                      <a:pPr algn="l">
                        <a:buNone/>
                      </a:pPr>
                      <a:r>
                        <a:rPr lang="en-GB">
                          <a:effectLst/>
                          <a:latin typeface="adobe-clean"/>
                        </a:rPr>
                        <a:t>Designing and enforcing metadata standards, inheritance, complex rules, packaging for deployment</a:t>
                      </a:r>
                    </a:p>
                  </a:txBody>
                  <a:tcPr anchor="ctr">
                    <a:lnL>
                      <a:noFill/>
                    </a:lnL>
                    <a:lnR>
                      <a:noFill/>
                    </a:lnR>
                    <a:lnT w="19050" cap="flat" cmpd="sng" algn="ctr">
                      <a:solidFill>
                        <a:srgbClr val="E6E6E6"/>
                      </a:solidFill>
                      <a:prstDash val="solid"/>
                      <a:round/>
                      <a:headEnd type="none" w="med" len="med"/>
                      <a:tailEnd type="none" w="med" len="med"/>
                    </a:lnT>
                    <a:lnB w="9525" cap="flat" cmpd="sng" algn="ctr">
                      <a:solidFill>
                        <a:srgbClr val="ECECEC"/>
                      </a:solidFill>
                      <a:prstDash val="solid"/>
                      <a:round/>
                      <a:headEnd type="none" w="med" len="med"/>
                      <a:tailEnd type="none" w="med" len="med"/>
                    </a:lnB>
                    <a:solidFill>
                      <a:srgbClr val="FFFFFF"/>
                    </a:solidFill>
                  </a:tcPr>
                </a:tc>
                <a:extLst>
                  <a:ext uri="{0D108BD9-81ED-4DB2-BD59-A6C34878D82A}">
                    <a16:rowId xmlns:a16="http://schemas.microsoft.com/office/drawing/2014/main" val="3979235204"/>
                  </a:ext>
                </a:extLst>
              </a:tr>
              <a:tr h="1714286">
                <a:tc>
                  <a:txBody>
                    <a:bodyPr/>
                    <a:lstStyle/>
                    <a:p>
                      <a:pPr algn="l">
                        <a:buNone/>
                      </a:pPr>
                      <a:r>
                        <a:rPr lang="en-GB">
                          <a:effectLst/>
                          <a:latin typeface="adobe-clean"/>
                        </a:rPr>
                        <a:t>End User/Marketer</a:t>
                      </a:r>
                    </a:p>
                  </a:txBody>
                  <a:tcPr anchor="ctr">
                    <a:lnL>
                      <a:noFill/>
                    </a:lnL>
                    <a:lnR>
                      <a:noFill/>
                    </a:lnR>
                    <a:lnT w="9525" cap="flat" cmpd="sng" algn="ctr">
                      <a:solidFill>
                        <a:srgbClr val="ECECEC"/>
                      </a:solidFill>
                      <a:prstDash val="solid"/>
                      <a:round/>
                      <a:headEnd type="none" w="med" len="med"/>
                      <a:tailEnd type="none" w="med" len="med"/>
                    </a:lnT>
                    <a:lnB w="9525" cap="flat" cmpd="sng" algn="ctr">
                      <a:solidFill>
                        <a:srgbClr val="ECECEC"/>
                      </a:solidFill>
                      <a:prstDash val="solid"/>
                      <a:round/>
                      <a:headEnd type="none" w="med" len="med"/>
                      <a:tailEnd type="none" w="med" len="med"/>
                    </a:lnB>
                    <a:solidFill>
                      <a:srgbClr val="FAFBFC"/>
                    </a:solidFill>
                  </a:tcPr>
                </a:tc>
                <a:tc>
                  <a:txBody>
                    <a:bodyPr/>
                    <a:lstStyle/>
                    <a:p>
                      <a:pPr algn="l">
                        <a:buNone/>
                      </a:pPr>
                      <a:r>
                        <a:rPr lang="en-GB">
                          <a:effectLst/>
                          <a:latin typeface="adobe-clean"/>
                        </a:rPr>
                        <a:t>Assets View</a:t>
                      </a:r>
                    </a:p>
                  </a:txBody>
                  <a:tcPr anchor="ctr">
                    <a:lnL>
                      <a:noFill/>
                    </a:lnL>
                    <a:lnR>
                      <a:noFill/>
                    </a:lnR>
                    <a:lnT w="9525" cap="flat" cmpd="sng" algn="ctr">
                      <a:solidFill>
                        <a:srgbClr val="ECECEC"/>
                      </a:solidFill>
                      <a:prstDash val="solid"/>
                      <a:round/>
                      <a:headEnd type="none" w="med" len="med"/>
                      <a:tailEnd type="none" w="med" len="med"/>
                    </a:lnT>
                    <a:lnB w="9525" cap="flat" cmpd="sng" algn="ctr">
                      <a:solidFill>
                        <a:srgbClr val="ECECEC"/>
                      </a:solidFill>
                      <a:prstDash val="solid"/>
                      <a:round/>
                      <a:headEnd type="none" w="med" len="med"/>
                      <a:tailEnd type="none" w="med" len="med"/>
                    </a:lnB>
                    <a:solidFill>
                      <a:srgbClr val="FAFBFC"/>
                    </a:solidFill>
                  </a:tcPr>
                </a:tc>
                <a:tc>
                  <a:txBody>
                    <a:bodyPr/>
                    <a:lstStyle/>
                    <a:p>
                      <a:pPr algn="l">
                        <a:buNone/>
                      </a:pPr>
                      <a:r>
                        <a:rPr lang="en-GB">
                          <a:effectLst/>
                          <a:latin typeface="adobe-clean"/>
                        </a:rPr>
                        <a:t>Searching, editing, viewing basic metadata, bulk updates, campaign tagging</a:t>
                      </a:r>
                    </a:p>
                  </a:txBody>
                  <a:tcPr anchor="ctr">
                    <a:lnL>
                      <a:noFill/>
                    </a:lnL>
                    <a:lnR>
                      <a:noFill/>
                    </a:lnR>
                    <a:lnT w="9525" cap="flat" cmpd="sng" algn="ctr">
                      <a:solidFill>
                        <a:srgbClr val="ECECEC"/>
                      </a:solidFill>
                      <a:prstDash val="solid"/>
                      <a:round/>
                      <a:headEnd type="none" w="med" len="med"/>
                      <a:tailEnd type="none" w="med" len="med"/>
                    </a:lnT>
                    <a:lnB w="9525" cap="flat" cmpd="sng" algn="ctr">
                      <a:solidFill>
                        <a:srgbClr val="ECECEC"/>
                      </a:solidFill>
                      <a:prstDash val="solid"/>
                      <a:round/>
                      <a:headEnd type="none" w="med" len="med"/>
                      <a:tailEnd type="none" w="med" len="med"/>
                    </a:lnB>
                    <a:solidFill>
                      <a:srgbClr val="FAFBFC"/>
                    </a:solidFill>
                  </a:tcPr>
                </a:tc>
                <a:extLst>
                  <a:ext uri="{0D108BD9-81ED-4DB2-BD59-A6C34878D82A}">
                    <a16:rowId xmlns:a16="http://schemas.microsoft.com/office/drawing/2014/main" val="3284689721"/>
                  </a:ext>
                </a:extLst>
              </a:tr>
            </a:tbl>
          </a:graphicData>
        </a:graphic>
      </p:graphicFrame>
      <p:pic>
        <p:nvPicPr>
          <p:cNvPr id="9" name="Graphic 8" descr="image icon">
            <a:extLst>
              <a:ext uri="{FF2B5EF4-FFF2-40B4-BE49-F238E27FC236}">
                <a16:creationId xmlns:a16="http://schemas.microsoft.com/office/drawing/2014/main" id="{73DF3F38-7314-647F-FF7C-71017D301F7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85396" y="4392332"/>
            <a:ext cx="761298" cy="761298"/>
          </a:xfrm>
          <a:prstGeom prst="rect">
            <a:avLst/>
          </a:prstGeom>
        </p:spPr>
      </p:pic>
      <p:pic>
        <p:nvPicPr>
          <p:cNvPr id="10" name="Graphic 9" descr="gear icon">
            <a:extLst>
              <a:ext uri="{FF2B5EF4-FFF2-40B4-BE49-F238E27FC236}">
                <a16:creationId xmlns:a16="http://schemas.microsoft.com/office/drawing/2014/main" id="{1B5D131F-42BB-4AB2-A0D4-9958D501ED0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285396" y="2465668"/>
            <a:ext cx="761297" cy="761297"/>
          </a:xfrm>
          <a:prstGeom prst="rect">
            <a:avLst/>
          </a:prstGeom>
        </p:spPr>
      </p:pic>
    </p:spTree>
    <p:extLst>
      <p:ext uri="{BB962C8B-B14F-4D97-AF65-F5344CB8AC3E}">
        <p14:creationId xmlns:p14="http://schemas.microsoft.com/office/powerpoint/2010/main" val="41563832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E6BD8-3552-5285-6365-09174C2069B3}"/>
              </a:ext>
            </a:extLst>
          </p:cNvPr>
          <p:cNvSpPr>
            <a:spLocks noGrp="1"/>
          </p:cNvSpPr>
          <p:nvPr>
            <p:ph type="title"/>
          </p:nvPr>
        </p:nvSpPr>
        <p:spPr/>
        <p:txBody>
          <a:bodyPr/>
          <a:lstStyle/>
          <a:p>
            <a:r>
              <a:rPr lang="en-DE"/>
              <a:t>Search Capabilities – Assets View</a:t>
            </a:r>
          </a:p>
        </p:txBody>
      </p:sp>
      <p:sp>
        <p:nvSpPr>
          <p:cNvPr id="3" name="Content Placeholder 2">
            <a:extLst>
              <a:ext uri="{FF2B5EF4-FFF2-40B4-BE49-F238E27FC236}">
                <a16:creationId xmlns:a16="http://schemas.microsoft.com/office/drawing/2014/main" id="{EC397825-0807-C996-FB80-7DFF6898D8B6}"/>
              </a:ext>
            </a:extLst>
          </p:cNvPr>
          <p:cNvSpPr>
            <a:spLocks noGrp="1"/>
          </p:cNvSpPr>
          <p:nvPr>
            <p:ph idx="1"/>
          </p:nvPr>
        </p:nvSpPr>
        <p:spPr>
          <a:xfrm>
            <a:off x="609600" y="1334324"/>
            <a:ext cx="8084234" cy="4992624"/>
          </a:xfrm>
        </p:spPr>
        <p:txBody>
          <a:bodyPr/>
          <a:lstStyle/>
          <a:p>
            <a:r>
              <a:rPr lang="en-DE"/>
              <a:t>Assets View search supports powerful features such as fuzzy search, boolean search, proximity, wild card, and suggestions.</a:t>
            </a:r>
          </a:p>
          <a:p>
            <a:r>
              <a:rPr lang="en-GB"/>
              <a:t>Assets View supports </a:t>
            </a:r>
            <a:r>
              <a:rPr lang="en-GB" i="1"/>
              <a:t>contextual search</a:t>
            </a:r>
            <a:r>
              <a:rPr lang="en-GB"/>
              <a:t>: natural language input;</a:t>
            </a:r>
          </a:p>
          <a:p>
            <a:pPr lvl="1"/>
            <a:r>
              <a:rPr lang="en-GB"/>
              <a:t>E.g., “images of mountains uploaded in the last month”</a:t>
            </a:r>
          </a:p>
          <a:p>
            <a:r>
              <a:rPr lang="en-GB"/>
              <a:t>Assets View uses AI for ranking results</a:t>
            </a:r>
          </a:p>
          <a:p>
            <a:endParaRPr lang="en-GB"/>
          </a:p>
          <a:p>
            <a:pPr lvl="1"/>
            <a:endParaRPr lang="en-DE"/>
          </a:p>
          <a:p>
            <a:endParaRPr lang="en-DE"/>
          </a:p>
        </p:txBody>
      </p:sp>
      <p:pic>
        <p:nvPicPr>
          <p:cNvPr id="7" name="Picture 6" descr="A screenshot of a computer&#10;&#10;AI-generated content may be incorrect.">
            <a:extLst>
              <a:ext uri="{FF2B5EF4-FFF2-40B4-BE49-F238E27FC236}">
                <a16:creationId xmlns:a16="http://schemas.microsoft.com/office/drawing/2014/main" id="{2C392955-24AA-5917-B1D9-48B18CA39A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20521" y="0"/>
            <a:ext cx="2871479" cy="6858000"/>
          </a:xfrm>
          <a:prstGeom prst="rect">
            <a:avLst/>
          </a:prstGeom>
        </p:spPr>
      </p:pic>
    </p:spTree>
    <p:extLst>
      <p:ext uri="{BB962C8B-B14F-4D97-AF65-F5344CB8AC3E}">
        <p14:creationId xmlns:p14="http://schemas.microsoft.com/office/powerpoint/2010/main" val="23582563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3A8476-D23D-319B-C20C-DCDB5537B4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8D5F5F-B2BE-00D9-38A8-DCA20CFF3B8B}"/>
              </a:ext>
            </a:extLst>
          </p:cNvPr>
          <p:cNvSpPr>
            <a:spLocks noGrp="1"/>
          </p:cNvSpPr>
          <p:nvPr>
            <p:ph type="title"/>
          </p:nvPr>
        </p:nvSpPr>
        <p:spPr/>
        <p:txBody>
          <a:bodyPr/>
          <a:lstStyle/>
          <a:p>
            <a:r>
              <a:rPr lang="en-GB"/>
              <a:t>Exercise 1.4: Explore Search Features</a:t>
            </a:r>
            <a:endParaRPr lang="en-DE"/>
          </a:p>
        </p:txBody>
      </p:sp>
      <p:sp>
        <p:nvSpPr>
          <p:cNvPr id="3" name="Content Placeholder 2">
            <a:extLst>
              <a:ext uri="{FF2B5EF4-FFF2-40B4-BE49-F238E27FC236}">
                <a16:creationId xmlns:a16="http://schemas.microsoft.com/office/drawing/2014/main" id="{C19E782F-95AF-D4C5-CF50-1A7F4575CC0C}"/>
              </a:ext>
            </a:extLst>
          </p:cNvPr>
          <p:cNvSpPr>
            <a:spLocks noGrp="1"/>
          </p:cNvSpPr>
          <p:nvPr>
            <p:ph idx="4294967295"/>
          </p:nvPr>
        </p:nvSpPr>
        <p:spPr>
          <a:xfrm>
            <a:off x="609600" y="1554480"/>
            <a:ext cx="7730836" cy="4991100"/>
          </a:xfrm>
        </p:spPr>
        <p:txBody>
          <a:bodyPr/>
          <a:lstStyle/>
          <a:p>
            <a:r>
              <a:rPr lang="en-GB" sz="2400">
                <a:solidFill>
                  <a:schemeClr val="bg1"/>
                </a:solidFill>
              </a:rPr>
              <a:t>Access search settings</a:t>
            </a:r>
          </a:p>
          <a:p>
            <a:r>
              <a:rPr lang="en-GB" sz="2400">
                <a:solidFill>
                  <a:schemeClr val="bg1"/>
                </a:solidFill>
              </a:rPr>
              <a:t>Understand search filter configuration</a:t>
            </a:r>
          </a:p>
          <a:p>
            <a:r>
              <a:rPr lang="en-GB" sz="2400">
                <a:solidFill>
                  <a:schemeClr val="bg1"/>
                </a:solidFill>
              </a:rPr>
              <a:t>Test drive contextual search</a:t>
            </a:r>
          </a:p>
          <a:p>
            <a:pPr marL="0" indent="0">
              <a:buNone/>
            </a:pPr>
            <a:endParaRPr lang="en-GB" sz="2400">
              <a:solidFill>
                <a:schemeClr val="bg1"/>
              </a:solidFill>
            </a:endParaRPr>
          </a:p>
          <a:p>
            <a:endParaRPr lang="en-GB">
              <a:solidFill>
                <a:schemeClr val="bg1"/>
              </a:solidFill>
            </a:endParaRPr>
          </a:p>
        </p:txBody>
      </p:sp>
    </p:spTree>
    <p:extLst>
      <p:ext uri="{BB962C8B-B14F-4D97-AF65-F5344CB8AC3E}">
        <p14:creationId xmlns:p14="http://schemas.microsoft.com/office/powerpoint/2010/main" val="2360792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AC8CBF-64BB-B3E5-9594-9FDAE8B814C6}"/>
            </a:ext>
          </a:extLst>
        </p:cNvPr>
        <p:cNvGrpSpPr/>
        <p:nvPr/>
      </p:nvGrpSpPr>
      <p:grpSpPr>
        <a:xfrm>
          <a:off x="0" y="0"/>
          <a:ext cx="0" cy="0"/>
          <a:chOff x="0" y="0"/>
          <a:chExt cx="0" cy="0"/>
        </a:xfrm>
      </p:grpSpPr>
      <p:pic>
        <p:nvPicPr>
          <p:cNvPr id="10" name="Picture 9" descr="A group of people standing together&#10;&#10;Description automatically generated">
            <a:extLst>
              <a:ext uri="{FF2B5EF4-FFF2-40B4-BE49-F238E27FC236}">
                <a16:creationId xmlns:a16="http://schemas.microsoft.com/office/drawing/2014/main" id="{B2E70E6D-8B6E-BD12-802B-83542DE4AB1D}"/>
              </a:ext>
            </a:extLst>
          </p:cNvPr>
          <p:cNvPicPr>
            <a:picLocks noChangeAspect="1"/>
          </p:cNvPicPr>
          <p:nvPr/>
        </p:nvPicPr>
        <p:blipFill>
          <a:blip r:embed="rId3">
            <a:extLst>
              <a:ext uri="{28A0092B-C50C-407E-A947-70E740481C1C}">
                <a14:useLocalDpi xmlns:a14="http://schemas.microsoft.com/office/drawing/2010/main" val="0"/>
              </a:ext>
            </a:extLst>
          </a:blip>
          <a:srcRect b="7539"/>
          <a:stretch/>
        </p:blipFill>
        <p:spPr>
          <a:xfrm>
            <a:off x="129308" y="258520"/>
            <a:ext cx="12062691" cy="6160753"/>
          </a:xfrm>
          <a:prstGeom prst="rect">
            <a:avLst/>
          </a:prstGeom>
        </p:spPr>
      </p:pic>
      <p:grpSp>
        <p:nvGrpSpPr>
          <p:cNvPr id="12" name="Group 11">
            <a:extLst>
              <a:ext uri="{FF2B5EF4-FFF2-40B4-BE49-F238E27FC236}">
                <a16:creationId xmlns:a16="http://schemas.microsoft.com/office/drawing/2014/main" id="{3CE38A9B-F6FB-A161-7352-BB380F55F279}"/>
              </a:ext>
            </a:extLst>
          </p:cNvPr>
          <p:cNvGrpSpPr/>
          <p:nvPr/>
        </p:nvGrpSpPr>
        <p:grpSpPr>
          <a:xfrm>
            <a:off x="3656230" y="2367003"/>
            <a:ext cx="5558890" cy="2072639"/>
            <a:chOff x="3596641" y="2133600"/>
            <a:chExt cx="5618480" cy="2072639"/>
          </a:xfrm>
        </p:grpSpPr>
        <p:sp>
          <p:nvSpPr>
            <p:cNvPr id="13" name="Rounded Rectangle 9">
              <a:extLst>
                <a:ext uri="{FF2B5EF4-FFF2-40B4-BE49-F238E27FC236}">
                  <a16:creationId xmlns:a16="http://schemas.microsoft.com/office/drawing/2014/main" id="{643E2C14-4735-1BE5-C068-F547474E9235}"/>
                </a:ext>
              </a:extLst>
            </p:cNvPr>
            <p:cNvSpPr/>
            <p:nvPr/>
          </p:nvSpPr>
          <p:spPr>
            <a:xfrm>
              <a:off x="3596641" y="2133600"/>
              <a:ext cx="5618480" cy="2072639"/>
            </a:xfrm>
            <a:prstGeom prst="roundRect">
              <a:avLst>
                <a:gd name="adj" fmla="val 6238"/>
              </a:avLst>
            </a:prstGeom>
            <a:solidFill>
              <a:schemeClr val="bg1"/>
            </a:solidFill>
            <a:ln>
              <a:noFill/>
            </a:ln>
            <a:effectLst>
              <a:outerShdw blurRad="91906" dist="300086" dir="5400000" sx="107530" sy="107530" rotWithShape="0">
                <a:prstClr val="black">
                  <a:alpha val="29201"/>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FR">
                <a:solidFill>
                  <a:schemeClr val="tx1"/>
                </a:solidFill>
              </a:endParaRPr>
            </a:p>
          </p:txBody>
        </p:sp>
        <p:pic>
          <p:nvPicPr>
            <p:cNvPr id="15" name="Picture 14" descr="A red square with a face in it&#10;&#10;Description automatically generated">
              <a:extLst>
                <a:ext uri="{FF2B5EF4-FFF2-40B4-BE49-F238E27FC236}">
                  <a16:creationId xmlns:a16="http://schemas.microsoft.com/office/drawing/2014/main" id="{11C397F3-84B9-AA4E-5DF3-28C0851091C6}"/>
                </a:ext>
              </a:extLst>
            </p:cNvPr>
            <p:cNvPicPr>
              <a:picLocks noChangeAspect="1"/>
            </p:cNvPicPr>
            <p:nvPr/>
          </p:nvPicPr>
          <p:blipFill>
            <a:blip r:embed="rId4">
              <a:extLst>
                <a:ext uri="{28A0092B-C50C-407E-A947-70E740481C1C}">
                  <a14:useLocalDpi xmlns:a14="http://schemas.microsoft.com/office/drawing/2010/main" val="0"/>
                </a:ext>
              </a:extLst>
            </a:blip>
            <a:srcRect l="30380" t="31505" r="54282" b="41491"/>
            <a:stretch/>
          </p:blipFill>
          <p:spPr>
            <a:xfrm>
              <a:off x="3828114" y="2367280"/>
              <a:ext cx="1582342" cy="1566980"/>
            </a:xfrm>
            <a:prstGeom prst="rect">
              <a:avLst/>
            </a:prstGeom>
          </p:spPr>
        </p:pic>
        <p:sp>
          <p:nvSpPr>
            <p:cNvPr id="17" name="TextBox 16">
              <a:extLst>
                <a:ext uri="{FF2B5EF4-FFF2-40B4-BE49-F238E27FC236}">
                  <a16:creationId xmlns:a16="http://schemas.microsoft.com/office/drawing/2014/main" id="{CF69CFFC-B69E-01AA-6EE8-0592BB35988B}"/>
                </a:ext>
              </a:extLst>
            </p:cNvPr>
            <p:cNvSpPr txBox="1"/>
            <p:nvPr/>
          </p:nvSpPr>
          <p:spPr>
            <a:xfrm>
              <a:off x="5511286" y="2782759"/>
              <a:ext cx="3495811" cy="646331"/>
            </a:xfrm>
            <a:prstGeom prst="rect">
              <a:avLst/>
            </a:prstGeom>
            <a:noFill/>
          </p:spPr>
          <p:txBody>
            <a:bodyPr wrap="square">
              <a:spAutoFit/>
            </a:bodyPr>
            <a:lstStyle/>
            <a:p>
              <a:r>
                <a:rPr lang="en-GB"/>
                <a:t>My name </a:t>
              </a:r>
            </a:p>
            <a:p>
              <a:r>
                <a:rPr lang="en-GB"/>
                <a:t>My company &amp; role </a:t>
              </a:r>
            </a:p>
          </p:txBody>
        </p:sp>
      </p:grpSp>
    </p:spTree>
    <p:extLst>
      <p:ext uri="{BB962C8B-B14F-4D97-AF65-F5344CB8AC3E}">
        <p14:creationId xmlns:p14="http://schemas.microsoft.com/office/powerpoint/2010/main" val="3793992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ccel="50000" decel="50000" autoRev="1" fill="hold" nodeType="withEffect">
                                  <p:stCondLst>
                                    <p:cond delay="0"/>
                                  </p:stCondLst>
                                  <p:childTnLst>
                                    <p:animScale>
                                      <p:cBhvr>
                                        <p:cTn id="6" dur="3000" fill="hold"/>
                                        <p:tgtEl>
                                          <p:spTgt spid="12"/>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A5131-0F74-06F8-7382-87B32319C0EC}"/>
              </a:ext>
            </a:extLst>
          </p:cNvPr>
          <p:cNvSpPr>
            <a:spLocks noGrp="1"/>
          </p:cNvSpPr>
          <p:nvPr>
            <p:ph type="title"/>
          </p:nvPr>
        </p:nvSpPr>
        <p:spPr/>
        <p:txBody>
          <a:bodyPr/>
          <a:lstStyle/>
          <a:p>
            <a:r>
              <a:rPr lang="en-DE"/>
              <a:t>Instructor Demo - Search</a:t>
            </a:r>
          </a:p>
        </p:txBody>
      </p:sp>
      <p:sp>
        <p:nvSpPr>
          <p:cNvPr id="3" name="Picture Placeholder 2">
            <a:extLst>
              <a:ext uri="{FF2B5EF4-FFF2-40B4-BE49-F238E27FC236}">
                <a16:creationId xmlns:a16="http://schemas.microsoft.com/office/drawing/2014/main" id="{D94C7514-F486-F9EC-D43F-AFB3611E76B2}"/>
              </a:ext>
            </a:extLst>
          </p:cNvPr>
          <p:cNvSpPr>
            <a:spLocks noGrp="1"/>
          </p:cNvSpPr>
          <p:nvPr>
            <p:ph type="pic" sz="quarter" idx="10"/>
          </p:nvPr>
        </p:nvSpPr>
        <p:spPr/>
        <p:txBody>
          <a:bodyPr/>
          <a:lstStyle/>
          <a:p>
            <a:r>
              <a:rPr lang="en-DE"/>
              <a:t>Search filters and available metadata</a:t>
            </a:r>
          </a:p>
        </p:txBody>
      </p:sp>
    </p:spTree>
    <p:extLst>
      <p:ext uri="{BB962C8B-B14F-4D97-AF65-F5344CB8AC3E}">
        <p14:creationId xmlns:p14="http://schemas.microsoft.com/office/powerpoint/2010/main" val="382458778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A932C-B968-06DE-F11D-9E95B7F2129C}"/>
              </a:ext>
            </a:extLst>
          </p:cNvPr>
          <p:cNvSpPr>
            <a:spLocks noGrp="1"/>
          </p:cNvSpPr>
          <p:nvPr>
            <p:ph type="title"/>
          </p:nvPr>
        </p:nvSpPr>
        <p:spPr/>
        <p:txBody>
          <a:bodyPr/>
          <a:lstStyle/>
          <a:p>
            <a:r>
              <a:rPr lang="en-DE"/>
              <a:t>Metadata and Search Summary</a:t>
            </a:r>
          </a:p>
        </p:txBody>
      </p:sp>
      <p:sp>
        <p:nvSpPr>
          <p:cNvPr id="3" name="Content Placeholder 2">
            <a:extLst>
              <a:ext uri="{FF2B5EF4-FFF2-40B4-BE49-F238E27FC236}">
                <a16:creationId xmlns:a16="http://schemas.microsoft.com/office/drawing/2014/main" id="{DC16F18F-0D23-0432-91BB-C1F77F67D1D2}"/>
              </a:ext>
            </a:extLst>
          </p:cNvPr>
          <p:cNvSpPr>
            <a:spLocks noGrp="1"/>
          </p:cNvSpPr>
          <p:nvPr>
            <p:ph idx="1"/>
          </p:nvPr>
        </p:nvSpPr>
        <p:spPr/>
        <p:txBody>
          <a:bodyPr/>
          <a:lstStyle/>
          <a:p>
            <a:r>
              <a:rPr lang="en-GB"/>
              <a:t>Assets View uses forms, Admin View uses schemas</a:t>
            </a:r>
          </a:p>
          <a:p>
            <a:r>
              <a:rPr lang="en-GB"/>
              <a:t>Forms and schemas are UI filters, not data stores</a:t>
            </a:r>
          </a:p>
          <a:p>
            <a:r>
              <a:rPr lang="en-GB"/>
              <a:t>Same metadata exists in the repository regardless of UI</a:t>
            </a:r>
          </a:p>
          <a:p>
            <a:r>
              <a:rPr lang="en-GB"/>
              <a:t>Search in Assets View is different to Admin View: more capable in some ways, less in others</a:t>
            </a:r>
          </a:p>
          <a:p>
            <a:r>
              <a:rPr lang="en-GB"/>
              <a:t>Use the right tool for the right job </a:t>
            </a:r>
          </a:p>
          <a:p>
            <a:pPr marL="0" indent="0">
              <a:buNone/>
            </a:pPr>
            <a:endParaRPr lang="en-DE"/>
          </a:p>
        </p:txBody>
      </p:sp>
      <p:pic>
        <p:nvPicPr>
          <p:cNvPr id="4" name="Graphic 3" descr="image icon">
            <a:extLst>
              <a:ext uri="{FF2B5EF4-FFF2-40B4-BE49-F238E27FC236}">
                <a16:creationId xmlns:a16="http://schemas.microsoft.com/office/drawing/2014/main" id="{8237CCDD-EE8F-4D0C-FCAD-F51F27CDEBB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01751" y="264085"/>
            <a:ext cx="761298" cy="761298"/>
          </a:xfrm>
          <a:prstGeom prst="rect">
            <a:avLst/>
          </a:prstGeom>
        </p:spPr>
      </p:pic>
      <p:pic>
        <p:nvPicPr>
          <p:cNvPr id="5" name="Graphic 4" descr="gear icon">
            <a:extLst>
              <a:ext uri="{FF2B5EF4-FFF2-40B4-BE49-F238E27FC236}">
                <a16:creationId xmlns:a16="http://schemas.microsoft.com/office/drawing/2014/main" id="{F9B06936-4552-55AD-8925-04AA654441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30032150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43C8F-3455-00B2-FA88-1BD40FC205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DE932A-530B-96A6-F5C3-C4B46832EA60}"/>
              </a:ext>
            </a:extLst>
          </p:cNvPr>
          <p:cNvSpPr>
            <a:spLocks noGrp="1"/>
          </p:cNvSpPr>
          <p:nvPr>
            <p:ph type="title"/>
          </p:nvPr>
        </p:nvSpPr>
        <p:spPr>
          <a:xfrm>
            <a:off x="609600" y="3013501"/>
            <a:ext cx="10972800" cy="830997"/>
          </a:xfrm>
        </p:spPr>
        <p:txBody>
          <a:bodyPr/>
          <a:lstStyle/>
          <a:p>
            <a:r>
              <a:rPr lang="en-DE" sz="6000"/>
              <a:t>Access Control</a:t>
            </a:r>
          </a:p>
        </p:txBody>
      </p:sp>
    </p:spTree>
    <p:extLst>
      <p:ext uri="{BB962C8B-B14F-4D97-AF65-F5344CB8AC3E}">
        <p14:creationId xmlns:p14="http://schemas.microsoft.com/office/powerpoint/2010/main" val="13791335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14C6ECE-C424-E48A-2A1F-7DD83703CA18}"/>
              </a:ext>
            </a:extLst>
          </p:cNvPr>
          <p:cNvSpPr>
            <a:spLocks noGrp="1"/>
          </p:cNvSpPr>
          <p:nvPr>
            <p:ph type="title"/>
          </p:nvPr>
        </p:nvSpPr>
        <p:spPr/>
        <p:txBody>
          <a:bodyPr/>
          <a:lstStyle/>
          <a:p>
            <a:r>
              <a:rPr lang="en-DE"/>
              <a:t>Introduction to Permissions</a:t>
            </a:r>
          </a:p>
        </p:txBody>
      </p:sp>
      <p:sp>
        <p:nvSpPr>
          <p:cNvPr id="6" name="Content Placeholder 5">
            <a:extLst>
              <a:ext uri="{FF2B5EF4-FFF2-40B4-BE49-F238E27FC236}">
                <a16:creationId xmlns:a16="http://schemas.microsoft.com/office/drawing/2014/main" id="{E407D7D4-CF1B-F91B-0B81-F6D225FF1B3D}"/>
              </a:ext>
            </a:extLst>
          </p:cNvPr>
          <p:cNvSpPr>
            <a:spLocks noGrp="1"/>
          </p:cNvSpPr>
          <p:nvPr>
            <p:ph idx="1"/>
          </p:nvPr>
        </p:nvSpPr>
        <p:spPr>
          <a:xfrm>
            <a:off x="609600" y="1334324"/>
            <a:ext cx="6191250" cy="4992624"/>
          </a:xfrm>
        </p:spPr>
        <p:txBody>
          <a:bodyPr/>
          <a:lstStyle/>
          <a:p>
            <a:r>
              <a:rPr lang="en-GB"/>
              <a:t>Admin View and Assets View each offer permissions management directly in the UI.</a:t>
            </a:r>
          </a:p>
          <a:p>
            <a:r>
              <a:rPr lang="en-GB"/>
              <a:t>Meta Data Driven Permissions break the link between content structure and ACLs – a major change for AEM</a:t>
            </a:r>
          </a:p>
          <a:p>
            <a:r>
              <a:rPr lang="en-GB"/>
              <a:t>Assets View and Admin View share permissions, but caution and governance is needed</a:t>
            </a:r>
          </a:p>
        </p:txBody>
      </p:sp>
      <p:pic>
        <p:nvPicPr>
          <p:cNvPr id="9" name="Picture 8" descr="A red and white sign with a white line in the middle&#10;&#10;AI-generated content may be incorrect.">
            <a:extLst>
              <a:ext uri="{FF2B5EF4-FFF2-40B4-BE49-F238E27FC236}">
                <a16:creationId xmlns:a16="http://schemas.microsoft.com/office/drawing/2014/main" id="{2B265B9E-A5AA-3311-C7A0-1C9FDA5429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81950" y="1210474"/>
            <a:ext cx="2748803" cy="3783299"/>
          </a:xfrm>
          <a:prstGeom prst="rect">
            <a:avLst/>
          </a:prstGeom>
        </p:spPr>
      </p:pic>
      <p:pic>
        <p:nvPicPr>
          <p:cNvPr id="2" name="Graphic 1" descr="image icon">
            <a:extLst>
              <a:ext uri="{FF2B5EF4-FFF2-40B4-BE49-F238E27FC236}">
                <a16:creationId xmlns:a16="http://schemas.microsoft.com/office/drawing/2014/main" id="{BD9822C9-504A-C37B-8231-D0C25C5E40B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01751" y="264085"/>
            <a:ext cx="761298" cy="761298"/>
          </a:xfrm>
          <a:prstGeom prst="rect">
            <a:avLst/>
          </a:prstGeom>
        </p:spPr>
      </p:pic>
      <p:pic>
        <p:nvPicPr>
          <p:cNvPr id="3" name="Graphic 2" descr="gear icon">
            <a:extLst>
              <a:ext uri="{FF2B5EF4-FFF2-40B4-BE49-F238E27FC236}">
                <a16:creationId xmlns:a16="http://schemas.microsoft.com/office/drawing/2014/main" id="{556DB2A4-BD5C-5381-B92E-A70A0ECD5FC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271682721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AD53B9-EF64-FEF2-5A75-92657DD516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6327E1-CF29-7DD5-A0F2-C3A3C775EEE4}"/>
              </a:ext>
            </a:extLst>
          </p:cNvPr>
          <p:cNvSpPr>
            <a:spLocks noGrp="1"/>
          </p:cNvSpPr>
          <p:nvPr>
            <p:ph type="title"/>
          </p:nvPr>
        </p:nvSpPr>
        <p:spPr>
          <a:xfrm>
            <a:off x="609600" y="2644169"/>
            <a:ext cx="10972800" cy="1569660"/>
          </a:xfrm>
        </p:spPr>
        <p:txBody>
          <a:bodyPr/>
          <a:lstStyle/>
          <a:p>
            <a:r>
              <a:rPr lang="en-DE" sz="6000"/>
              <a:t>Access Control Part 1 </a:t>
            </a:r>
            <a:br>
              <a:rPr lang="en-DE" sz="6000"/>
            </a:br>
            <a:r>
              <a:rPr lang="en-DE" sz="6000"/>
              <a:t>Metadata Driven Permissions </a:t>
            </a:r>
          </a:p>
        </p:txBody>
      </p:sp>
    </p:spTree>
    <p:extLst>
      <p:ext uri="{BB962C8B-B14F-4D97-AF65-F5344CB8AC3E}">
        <p14:creationId xmlns:p14="http://schemas.microsoft.com/office/powerpoint/2010/main" val="3956798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47E3D9-3B98-C53F-0603-18CDFB81583D}"/>
              </a:ext>
            </a:extLst>
          </p:cNvPr>
          <p:cNvSpPr>
            <a:spLocks noGrp="1"/>
          </p:cNvSpPr>
          <p:nvPr>
            <p:ph type="title"/>
          </p:nvPr>
        </p:nvSpPr>
        <p:spPr/>
        <p:txBody>
          <a:bodyPr/>
          <a:lstStyle/>
          <a:p>
            <a:r>
              <a:rPr lang="en-GB"/>
              <a:t>Introduction to Metadata-Driven Permissions</a:t>
            </a:r>
            <a:endParaRPr lang="en-DE"/>
          </a:p>
        </p:txBody>
      </p:sp>
      <p:sp>
        <p:nvSpPr>
          <p:cNvPr id="4" name="Content Placeholder 3">
            <a:extLst>
              <a:ext uri="{FF2B5EF4-FFF2-40B4-BE49-F238E27FC236}">
                <a16:creationId xmlns:a16="http://schemas.microsoft.com/office/drawing/2014/main" id="{94ADF301-B26F-99B7-B6E7-3864152D18EE}"/>
              </a:ext>
            </a:extLst>
          </p:cNvPr>
          <p:cNvSpPr>
            <a:spLocks noGrp="1"/>
          </p:cNvSpPr>
          <p:nvPr>
            <p:ph idx="1"/>
          </p:nvPr>
        </p:nvSpPr>
        <p:spPr>
          <a:xfrm>
            <a:off x="609600" y="1334324"/>
            <a:ext cx="6384758" cy="4992624"/>
          </a:xfrm>
        </p:spPr>
        <p:txBody>
          <a:bodyPr/>
          <a:lstStyle/>
          <a:p>
            <a:r>
              <a:rPr lang="en-GB"/>
              <a:t>Enforces access control based on asset metadata values</a:t>
            </a:r>
          </a:p>
          <a:p>
            <a:r>
              <a:rPr lang="en-GB"/>
              <a:t>Released in late 2024 (AEM as a Cloud Service only)</a:t>
            </a:r>
          </a:p>
          <a:p>
            <a:r>
              <a:rPr lang="en-GB"/>
              <a:t>Works in both Assets View and Admin View</a:t>
            </a:r>
          </a:p>
          <a:p>
            <a:pPr marL="0" indent="0">
              <a:buNone/>
            </a:pPr>
            <a:endParaRPr lang="en-DE"/>
          </a:p>
        </p:txBody>
      </p:sp>
      <p:pic>
        <p:nvPicPr>
          <p:cNvPr id="2" name="Graphic 1" descr="image icon">
            <a:extLst>
              <a:ext uri="{FF2B5EF4-FFF2-40B4-BE49-F238E27FC236}">
                <a16:creationId xmlns:a16="http://schemas.microsoft.com/office/drawing/2014/main" id="{BBBA1083-8A5E-470C-A1D8-DEED24C5621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pic>
        <p:nvPicPr>
          <p:cNvPr id="5" name="Graphic 4" descr="gear icon">
            <a:extLst>
              <a:ext uri="{FF2B5EF4-FFF2-40B4-BE49-F238E27FC236}">
                <a16:creationId xmlns:a16="http://schemas.microsoft.com/office/drawing/2014/main" id="{013ED2EE-8F13-9917-CFD4-21E1E0D606D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8553111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D5110-A621-64D3-28AA-C9BF9F427535}"/>
              </a:ext>
            </a:extLst>
          </p:cNvPr>
          <p:cNvSpPr>
            <a:spLocks noGrp="1"/>
          </p:cNvSpPr>
          <p:nvPr>
            <p:ph type="title"/>
          </p:nvPr>
        </p:nvSpPr>
        <p:spPr/>
        <p:txBody>
          <a:bodyPr/>
          <a:lstStyle/>
          <a:p>
            <a:r>
              <a:rPr lang="en-DE"/>
              <a:t>Use Case – Approved Asset Visibility</a:t>
            </a:r>
          </a:p>
        </p:txBody>
      </p:sp>
      <p:sp>
        <p:nvSpPr>
          <p:cNvPr id="3" name="Content Placeholder 2">
            <a:extLst>
              <a:ext uri="{FF2B5EF4-FFF2-40B4-BE49-F238E27FC236}">
                <a16:creationId xmlns:a16="http://schemas.microsoft.com/office/drawing/2014/main" id="{07FD53AE-FBA2-C53D-A24A-44A2F25187DD}"/>
              </a:ext>
            </a:extLst>
          </p:cNvPr>
          <p:cNvSpPr>
            <a:spLocks noGrp="1"/>
          </p:cNvSpPr>
          <p:nvPr>
            <p:ph idx="1"/>
          </p:nvPr>
        </p:nvSpPr>
        <p:spPr/>
        <p:txBody>
          <a:bodyPr/>
          <a:lstStyle/>
          <a:p>
            <a:r>
              <a:rPr lang="en-GB"/>
              <a:t>Objective: Show only approved assets to non-privileged users</a:t>
            </a:r>
          </a:p>
          <a:p>
            <a:r>
              <a:rPr lang="en-GB"/>
              <a:t>Metadata field used: </a:t>
            </a:r>
            <a:r>
              <a:rPr lang="en-GB" err="1"/>
              <a:t>dam:status</a:t>
            </a:r>
            <a:endParaRPr lang="en-GB"/>
          </a:p>
          <a:p>
            <a:r>
              <a:rPr lang="en-GB"/>
              <a:t>Contributor group: only sees assets where </a:t>
            </a:r>
            <a:r>
              <a:rPr lang="en-GB" err="1"/>
              <a:t>dam:status</a:t>
            </a:r>
            <a:r>
              <a:rPr lang="en-GB"/>
              <a:t> = approved</a:t>
            </a:r>
          </a:p>
          <a:p>
            <a:r>
              <a:rPr lang="en-GB"/>
              <a:t>All other assets are hidden, regardless of folder location</a:t>
            </a:r>
          </a:p>
          <a:p>
            <a:endParaRPr lang="en-DE"/>
          </a:p>
        </p:txBody>
      </p:sp>
      <p:pic>
        <p:nvPicPr>
          <p:cNvPr id="5" name="Content Placeholder 6" descr="A person in a wet suit&#10;&#10;AI-generated content may be incorrect.">
            <a:extLst>
              <a:ext uri="{FF2B5EF4-FFF2-40B4-BE49-F238E27FC236}">
                <a16:creationId xmlns:a16="http://schemas.microsoft.com/office/drawing/2014/main" id="{CE2B456A-1B82-BC0D-C3B3-095997D059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7620" y="1334324"/>
            <a:ext cx="5634780" cy="3847276"/>
          </a:xfrm>
          <a:prstGeom prst="rect">
            <a:avLst/>
          </a:prstGeom>
          <a:noFill/>
          <a:ln>
            <a:solidFill>
              <a:schemeClr val="tx1">
                <a:lumMod val="50000"/>
                <a:lumOff val="50000"/>
              </a:schemeClr>
            </a:solidFill>
          </a:ln>
        </p:spPr>
      </p:pic>
      <p:sp>
        <p:nvSpPr>
          <p:cNvPr id="6" name="Right Arrow 5">
            <a:extLst>
              <a:ext uri="{FF2B5EF4-FFF2-40B4-BE49-F238E27FC236}">
                <a16:creationId xmlns:a16="http://schemas.microsoft.com/office/drawing/2014/main" id="{24FEB843-AB53-D5D5-E02D-A9B1C84B0106}"/>
              </a:ext>
            </a:extLst>
          </p:cNvPr>
          <p:cNvSpPr/>
          <p:nvPr/>
        </p:nvSpPr>
        <p:spPr>
          <a:xfrm rot="8941481">
            <a:off x="10148635" y="1645717"/>
            <a:ext cx="820792" cy="614585"/>
          </a:xfrm>
          <a:prstGeom prst="rightArrow">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4" name="Graphic 3" descr="image icon">
            <a:extLst>
              <a:ext uri="{FF2B5EF4-FFF2-40B4-BE49-F238E27FC236}">
                <a16:creationId xmlns:a16="http://schemas.microsoft.com/office/drawing/2014/main" id="{D1014A7E-6ED4-30C2-4FF4-90F471A8551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01751" y="264085"/>
            <a:ext cx="761298" cy="761298"/>
          </a:xfrm>
          <a:prstGeom prst="rect">
            <a:avLst/>
          </a:prstGeom>
        </p:spPr>
      </p:pic>
      <p:pic>
        <p:nvPicPr>
          <p:cNvPr id="7" name="Graphic 6" descr="gear icon">
            <a:extLst>
              <a:ext uri="{FF2B5EF4-FFF2-40B4-BE49-F238E27FC236}">
                <a16:creationId xmlns:a16="http://schemas.microsoft.com/office/drawing/2014/main" id="{68400481-4FD0-B184-DB70-F5922DC1EF6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25326554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7A698-56A6-3EA7-C8EC-544705190DD6}"/>
              </a:ext>
            </a:extLst>
          </p:cNvPr>
          <p:cNvSpPr>
            <a:spLocks noGrp="1"/>
          </p:cNvSpPr>
          <p:nvPr>
            <p:ph type="title"/>
          </p:nvPr>
        </p:nvSpPr>
        <p:spPr/>
        <p:txBody>
          <a:bodyPr/>
          <a:lstStyle/>
          <a:p>
            <a:r>
              <a:rPr lang="en-GB"/>
              <a:t>Why Use Metadata Driven Permissions?</a:t>
            </a:r>
            <a:endParaRPr lang="en-DE"/>
          </a:p>
        </p:txBody>
      </p:sp>
      <p:sp>
        <p:nvSpPr>
          <p:cNvPr id="3" name="Content Placeholder 2">
            <a:extLst>
              <a:ext uri="{FF2B5EF4-FFF2-40B4-BE49-F238E27FC236}">
                <a16:creationId xmlns:a16="http://schemas.microsoft.com/office/drawing/2014/main" id="{6C534991-A0D8-BA5D-B465-5A8141C8E468}"/>
              </a:ext>
            </a:extLst>
          </p:cNvPr>
          <p:cNvSpPr>
            <a:spLocks noGrp="1"/>
          </p:cNvSpPr>
          <p:nvPr>
            <p:ph idx="1"/>
          </p:nvPr>
        </p:nvSpPr>
        <p:spPr>
          <a:xfrm>
            <a:off x="609599" y="1334324"/>
            <a:ext cx="7700211" cy="4992624"/>
          </a:xfrm>
        </p:spPr>
        <p:txBody>
          <a:bodyPr/>
          <a:lstStyle/>
          <a:p>
            <a:r>
              <a:rPr lang="en-GB"/>
              <a:t>Supports business rules like “Only show approved assets to external users”</a:t>
            </a:r>
          </a:p>
          <a:p>
            <a:r>
              <a:rPr lang="en-GB"/>
              <a:t>Enables automation-friendly governance</a:t>
            </a:r>
          </a:p>
          <a:p>
            <a:r>
              <a:rPr lang="en-GB"/>
              <a:t>Reduces reliance on brittle folder-level ACLs</a:t>
            </a:r>
          </a:p>
          <a:p>
            <a:r>
              <a:rPr lang="en-GB"/>
              <a:t>Improves scalability in large repositories</a:t>
            </a:r>
          </a:p>
          <a:p>
            <a:endParaRPr lang="en-DE"/>
          </a:p>
        </p:txBody>
      </p:sp>
      <p:pic>
        <p:nvPicPr>
          <p:cNvPr id="4" name="Graphic 3" descr="image icon">
            <a:extLst>
              <a:ext uri="{FF2B5EF4-FFF2-40B4-BE49-F238E27FC236}">
                <a16:creationId xmlns:a16="http://schemas.microsoft.com/office/drawing/2014/main" id="{8F2A4094-DB60-9892-D5CB-9A3EFE1055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pic>
        <p:nvPicPr>
          <p:cNvPr id="5" name="Graphic 4" descr="gear icon">
            <a:extLst>
              <a:ext uri="{FF2B5EF4-FFF2-40B4-BE49-F238E27FC236}">
                <a16:creationId xmlns:a16="http://schemas.microsoft.com/office/drawing/2014/main" id="{06CCAC51-E10C-0121-CFE2-26B8472DC91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4733182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E99A05-C015-2071-8E51-DDD8B6BAED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988119-16C5-960C-9A15-8F8971F95556}"/>
              </a:ext>
            </a:extLst>
          </p:cNvPr>
          <p:cNvSpPr>
            <a:spLocks noGrp="1"/>
          </p:cNvSpPr>
          <p:nvPr>
            <p:ph type="title"/>
          </p:nvPr>
        </p:nvSpPr>
        <p:spPr/>
        <p:txBody>
          <a:bodyPr/>
          <a:lstStyle/>
          <a:p>
            <a:r>
              <a:rPr lang="en-GB"/>
              <a:t>Demo 2.1: Setting Metadata  Driven Permissions</a:t>
            </a:r>
            <a:endParaRPr lang="en-DE"/>
          </a:p>
        </p:txBody>
      </p:sp>
      <p:sp>
        <p:nvSpPr>
          <p:cNvPr id="3" name="Content Placeholder 2">
            <a:extLst>
              <a:ext uri="{FF2B5EF4-FFF2-40B4-BE49-F238E27FC236}">
                <a16:creationId xmlns:a16="http://schemas.microsoft.com/office/drawing/2014/main" id="{36E94528-4786-BF7A-B6A0-746B04C6EF28}"/>
              </a:ext>
            </a:extLst>
          </p:cNvPr>
          <p:cNvSpPr>
            <a:spLocks noGrp="1"/>
          </p:cNvSpPr>
          <p:nvPr>
            <p:ph idx="4294967295"/>
          </p:nvPr>
        </p:nvSpPr>
        <p:spPr>
          <a:xfrm>
            <a:off x="609600" y="1554480"/>
            <a:ext cx="7730836" cy="4991100"/>
          </a:xfrm>
        </p:spPr>
        <p:txBody>
          <a:bodyPr/>
          <a:lstStyle/>
          <a:p>
            <a:r>
              <a:rPr lang="en-GB" sz="2400">
                <a:solidFill>
                  <a:schemeClr val="bg1"/>
                </a:solidFill>
              </a:rPr>
              <a:t>Add permissions for Contributors group:</a:t>
            </a:r>
          </a:p>
          <a:p>
            <a:pPr lvl="1"/>
            <a:r>
              <a:rPr lang="en-GB" sz="1800">
                <a:solidFill>
                  <a:schemeClr val="bg1"/>
                </a:solidFill>
              </a:rPr>
              <a:t>Deny read access to the Magazine folder</a:t>
            </a:r>
          </a:p>
          <a:p>
            <a:pPr lvl="1"/>
            <a:r>
              <a:rPr lang="en-GB" sz="1800">
                <a:solidFill>
                  <a:schemeClr val="bg1"/>
                </a:solidFill>
              </a:rPr>
              <a:t>Allow read where </a:t>
            </a:r>
            <a:r>
              <a:rPr lang="en-GB" sz="1800" err="1">
                <a:solidFill>
                  <a:schemeClr val="bg1"/>
                </a:solidFill>
              </a:rPr>
              <a:t>dam:status</a:t>
            </a:r>
            <a:r>
              <a:rPr lang="en-GB" sz="1800">
                <a:solidFill>
                  <a:schemeClr val="bg1"/>
                </a:solidFill>
              </a:rPr>
              <a:t> = approved</a:t>
            </a:r>
          </a:p>
          <a:p>
            <a:r>
              <a:rPr lang="en-GB" sz="2400">
                <a:solidFill>
                  <a:schemeClr val="bg1"/>
                </a:solidFill>
              </a:rPr>
              <a:t>Login as contributor and verify</a:t>
            </a:r>
          </a:p>
          <a:p>
            <a:pPr lvl="1"/>
            <a:r>
              <a:rPr lang="en-GB" sz="1800">
                <a:solidFill>
                  <a:schemeClr val="bg1"/>
                </a:solidFill>
              </a:rPr>
              <a:t>Assets with "approved" status are visible</a:t>
            </a:r>
          </a:p>
          <a:p>
            <a:pPr lvl="1"/>
            <a:r>
              <a:rPr lang="en-GB" sz="1800">
                <a:solidFill>
                  <a:schemeClr val="bg1"/>
                </a:solidFill>
              </a:rPr>
              <a:t>Others are hidden</a:t>
            </a:r>
          </a:p>
          <a:p>
            <a:endParaRPr lang="en-GB">
              <a:solidFill>
                <a:schemeClr val="bg1"/>
              </a:solidFill>
            </a:endParaRPr>
          </a:p>
        </p:txBody>
      </p:sp>
    </p:spTree>
    <p:extLst>
      <p:ext uri="{BB962C8B-B14F-4D97-AF65-F5344CB8AC3E}">
        <p14:creationId xmlns:p14="http://schemas.microsoft.com/office/powerpoint/2010/main" val="23312089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ECD3E-5192-BB8C-196C-C4432CB20FF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D1CD81-7711-3D2B-3A6E-FBD3BA9B05DB}"/>
              </a:ext>
            </a:extLst>
          </p:cNvPr>
          <p:cNvSpPr>
            <a:spLocks noGrp="1"/>
          </p:cNvSpPr>
          <p:nvPr>
            <p:ph type="title"/>
          </p:nvPr>
        </p:nvSpPr>
        <p:spPr>
          <a:xfrm>
            <a:off x="609600" y="2644169"/>
            <a:ext cx="10972800" cy="1569660"/>
          </a:xfrm>
        </p:spPr>
        <p:txBody>
          <a:bodyPr/>
          <a:lstStyle/>
          <a:p>
            <a:r>
              <a:rPr lang="en-DE" sz="6000"/>
              <a:t>Access Control Part 2</a:t>
            </a:r>
            <a:br>
              <a:rPr lang="en-DE" sz="6000"/>
            </a:br>
            <a:r>
              <a:rPr lang="en-DE" sz="6000"/>
              <a:t>Folder Permissions</a:t>
            </a:r>
          </a:p>
        </p:txBody>
      </p:sp>
    </p:spTree>
    <p:extLst>
      <p:ext uri="{BB962C8B-B14F-4D97-AF65-F5344CB8AC3E}">
        <p14:creationId xmlns:p14="http://schemas.microsoft.com/office/powerpoint/2010/main" val="4242006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FBB9A-AA65-7F9B-28F6-AEC0FC9B1CE4}"/>
              </a:ext>
            </a:extLst>
          </p:cNvPr>
          <p:cNvSpPr>
            <a:spLocks noGrp="1"/>
          </p:cNvSpPr>
          <p:nvPr>
            <p:ph type="title"/>
          </p:nvPr>
        </p:nvSpPr>
        <p:spPr/>
        <p:txBody>
          <a:bodyPr/>
          <a:lstStyle/>
          <a:p>
            <a:r>
              <a:rPr lang="en-US"/>
              <a:t>Legal and Confidentiality Information</a:t>
            </a:r>
          </a:p>
        </p:txBody>
      </p:sp>
      <p:sp>
        <p:nvSpPr>
          <p:cNvPr id="3" name="Content Placeholder 2">
            <a:extLst>
              <a:ext uri="{FF2B5EF4-FFF2-40B4-BE49-F238E27FC236}">
                <a16:creationId xmlns:a16="http://schemas.microsoft.com/office/drawing/2014/main" id="{B31D15B9-F824-6C83-B4A1-0B34F68594EB}"/>
              </a:ext>
            </a:extLst>
          </p:cNvPr>
          <p:cNvSpPr>
            <a:spLocks noGrp="1"/>
          </p:cNvSpPr>
          <p:nvPr>
            <p:ph idx="1"/>
          </p:nvPr>
        </p:nvSpPr>
        <p:spPr/>
        <p:txBody>
          <a:bodyPr/>
          <a:lstStyle/>
          <a:p>
            <a:pPr marL="0" indent="0">
              <a:buNone/>
            </a:pPr>
            <a:r>
              <a:rPr lang="en-US" sz="1600"/>
              <a:t>© 2025 Adobe, Inc. All rights reserved. </a:t>
            </a:r>
          </a:p>
          <a:p>
            <a:pPr marL="0" indent="0">
              <a:buNone/>
            </a:pPr>
            <a:r>
              <a:rPr lang="en-US" sz="1600"/>
              <a:t>Every effort was made to ensure that the information in this document was complete and accurate at the time of publication. However, information is subject to change and Adobe cannot assume responsibility for any errors or omissions. Changes or corrections to the information contained in this document may be incorporated in future issues.</a:t>
            </a:r>
          </a:p>
          <a:p>
            <a:pPr marL="0" indent="0">
              <a:buNone/>
            </a:pPr>
            <a:r>
              <a:rPr lang="en-US" sz="1600"/>
              <a:t>This copyrighted document along with other materials for this course may not be recorded, reproduced, duplicated, reverse engineered, or adapted.</a:t>
            </a:r>
          </a:p>
          <a:p>
            <a:pPr marL="0" indent="0">
              <a:buNone/>
            </a:pPr>
            <a:r>
              <a:rPr lang="en-US" sz="1600"/>
              <a:t>Training is intended only for those individuals who have registered and paid for it; training access URLs, user names and passwords, or access of any kind may not be shared.</a:t>
            </a:r>
          </a:p>
          <a:p>
            <a:pPr marL="0" indent="0">
              <a:buNone/>
            </a:pPr>
            <a:r>
              <a:rPr lang="en-US" sz="1600"/>
              <a:t>This document and other materials for this course are Adobe confidential and proprietary information which must be retained in confidence by the recipient.</a:t>
            </a:r>
          </a:p>
          <a:p>
            <a:pPr marL="0" indent="0">
              <a:buNone/>
            </a:pPr>
            <a:endParaRPr lang="en-US" sz="1600"/>
          </a:p>
        </p:txBody>
      </p:sp>
    </p:spTree>
    <p:custDataLst>
      <p:tags r:id="rId1"/>
    </p:custDataLst>
    <p:extLst>
      <p:ext uri="{BB962C8B-B14F-4D97-AF65-F5344CB8AC3E}">
        <p14:creationId xmlns:p14="http://schemas.microsoft.com/office/powerpoint/2010/main" val="31946126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C3804-C319-8BBD-D84D-BB7077331A76}"/>
              </a:ext>
            </a:extLst>
          </p:cNvPr>
          <p:cNvSpPr>
            <a:spLocks noGrp="1"/>
          </p:cNvSpPr>
          <p:nvPr>
            <p:ph type="title"/>
          </p:nvPr>
        </p:nvSpPr>
        <p:spPr/>
        <p:txBody>
          <a:bodyPr/>
          <a:lstStyle/>
          <a:p>
            <a:r>
              <a:rPr lang="en-DE"/>
              <a:t>Admin View Folder Permissions (Touch UI)</a:t>
            </a:r>
          </a:p>
        </p:txBody>
      </p:sp>
      <p:sp>
        <p:nvSpPr>
          <p:cNvPr id="3" name="Content Placeholder 2">
            <a:extLst>
              <a:ext uri="{FF2B5EF4-FFF2-40B4-BE49-F238E27FC236}">
                <a16:creationId xmlns:a16="http://schemas.microsoft.com/office/drawing/2014/main" id="{8A0FAD39-E263-FC9B-F0D0-EDFB49FC07F4}"/>
              </a:ext>
            </a:extLst>
          </p:cNvPr>
          <p:cNvSpPr>
            <a:spLocks noGrp="1"/>
          </p:cNvSpPr>
          <p:nvPr>
            <p:ph idx="1"/>
          </p:nvPr>
        </p:nvSpPr>
        <p:spPr>
          <a:xfrm>
            <a:off x="609600" y="1334324"/>
            <a:ext cx="5162550" cy="4992624"/>
          </a:xfrm>
        </p:spPr>
        <p:txBody>
          <a:bodyPr/>
          <a:lstStyle/>
          <a:p>
            <a:r>
              <a:rPr lang="en-GB"/>
              <a:t>Traditional AEM ACL-based permissions.</a:t>
            </a:r>
          </a:p>
          <a:p>
            <a:r>
              <a:rPr lang="en-GB"/>
              <a:t>Folder-level permissions set via folder Properties &gt; Permissions tab.</a:t>
            </a:r>
          </a:p>
          <a:p>
            <a:r>
              <a:rPr lang="en-GB"/>
              <a:t>Assign basic roles directly: Owner, Viewer, Editor.</a:t>
            </a:r>
          </a:p>
          <a:p>
            <a:r>
              <a:rPr lang="en-GB"/>
              <a:t>Simple UI.</a:t>
            </a:r>
          </a:p>
          <a:p>
            <a:endParaRPr lang="en-GB"/>
          </a:p>
          <a:p>
            <a:pPr marL="0" indent="0">
              <a:buNone/>
            </a:pPr>
            <a:endParaRPr lang="en-DE"/>
          </a:p>
        </p:txBody>
      </p:sp>
      <p:pic>
        <p:nvPicPr>
          <p:cNvPr id="6" name="Picture 5" descr="A screenshot of a computer&#10;&#10;AI-generated content may be incorrect.">
            <a:extLst>
              <a:ext uri="{FF2B5EF4-FFF2-40B4-BE49-F238E27FC236}">
                <a16:creationId xmlns:a16="http://schemas.microsoft.com/office/drawing/2014/main" id="{1735B4B0-CB6D-2510-667F-852554E2E7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334324"/>
            <a:ext cx="5353096" cy="4218776"/>
          </a:xfrm>
          <a:prstGeom prst="rect">
            <a:avLst/>
          </a:prstGeom>
          <a:ln>
            <a:solidFill>
              <a:schemeClr val="tx1">
                <a:lumMod val="50000"/>
                <a:lumOff val="50000"/>
              </a:schemeClr>
            </a:solidFill>
          </a:ln>
        </p:spPr>
      </p:pic>
      <p:pic>
        <p:nvPicPr>
          <p:cNvPr id="4" name="Graphic 3" descr="gear icon">
            <a:extLst>
              <a:ext uri="{FF2B5EF4-FFF2-40B4-BE49-F238E27FC236}">
                <a16:creationId xmlns:a16="http://schemas.microsoft.com/office/drawing/2014/main" id="{02C431B8-00B0-2910-D16C-DA9FA781BD2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01751" y="240651"/>
            <a:ext cx="761297" cy="761297"/>
          </a:xfrm>
          <a:prstGeom prst="rect">
            <a:avLst/>
          </a:prstGeom>
        </p:spPr>
      </p:pic>
    </p:spTree>
    <p:extLst>
      <p:ext uri="{BB962C8B-B14F-4D97-AF65-F5344CB8AC3E}">
        <p14:creationId xmlns:p14="http://schemas.microsoft.com/office/powerpoint/2010/main" val="21223322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93594-F392-7DAC-16FA-82A785D11CEC}"/>
              </a:ext>
            </a:extLst>
          </p:cNvPr>
          <p:cNvSpPr>
            <a:spLocks noGrp="1"/>
          </p:cNvSpPr>
          <p:nvPr>
            <p:ph type="title"/>
          </p:nvPr>
        </p:nvSpPr>
        <p:spPr/>
        <p:txBody>
          <a:bodyPr/>
          <a:lstStyle/>
          <a:p>
            <a:r>
              <a:rPr lang="en-GB"/>
              <a:t>Assets View: Folder Permissions</a:t>
            </a:r>
            <a:endParaRPr lang="en-DE"/>
          </a:p>
        </p:txBody>
      </p:sp>
      <p:sp>
        <p:nvSpPr>
          <p:cNvPr id="3" name="Content Placeholder 2">
            <a:extLst>
              <a:ext uri="{FF2B5EF4-FFF2-40B4-BE49-F238E27FC236}">
                <a16:creationId xmlns:a16="http://schemas.microsoft.com/office/drawing/2014/main" id="{A28B5080-2B10-5093-1DF5-63BBD126D7E1}"/>
              </a:ext>
            </a:extLst>
          </p:cNvPr>
          <p:cNvSpPr>
            <a:spLocks noGrp="1"/>
          </p:cNvSpPr>
          <p:nvPr>
            <p:ph idx="1"/>
          </p:nvPr>
        </p:nvSpPr>
        <p:spPr>
          <a:xfrm>
            <a:off x="609600" y="1334324"/>
            <a:ext cx="5292398" cy="4992624"/>
          </a:xfrm>
        </p:spPr>
        <p:txBody>
          <a:bodyPr/>
          <a:lstStyle/>
          <a:p>
            <a:r>
              <a:rPr lang="en-GB"/>
              <a:t>Simplified permissions accessed via Manage Permissions in the toolbar.</a:t>
            </a:r>
          </a:p>
          <a:p>
            <a:r>
              <a:rPr lang="en-GB"/>
              <a:t>Similar basic roles: Viewer, Editor, Owner.</a:t>
            </a:r>
          </a:p>
          <a:p>
            <a:r>
              <a:rPr lang="en-GB"/>
              <a:t>Visually separate, yet permissions affect the same underlying ACLs as Admin View.</a:t>
            </a:r>
          </a:p>
          <a:p>
            <a:endParaRPr lang="en-DE"/>
          </a:p>
        </p:txBody>
      </p:sp>
      <p:pic>
        <p:nvPicPr>
          <p:cNvPr id="6" name="Content Placeholder 5" descr="A screenshot of a computer&#10;&#10;AI-generated content may be incorrect.">
            <a:extLst>
              <a:ext uri="{FF2B5EF4-FFF2-40B4-BE49-F238E27FC236}">
                <a16:creationId xmlns:a16="http://schemas.microsoft.com/office/drawing/2014/main" id="{AE3EF3DF-C652-7795-B159-3E2397A184E3}"/>
              </a:ext>
            </a:extLst>
          </p:cNvPr>
          <p:cNvPicPr>
            <a:picLocks noGrp="1" noChangeAspect="1"/>
          </p:cNvPicPr>
          <p:nvPr>
            <p:ph idx="13"/>
          </p:nvPr>
        </p:nvPicPr>
        <p:blipFill>
          <a:blip r:embed="rId3">
            <a:extLst>
              <a:ext uri="{28A0092B-C50C-407E-A947-70E740481C1C}">
                <a14:useLocalDpi xmlns:a14="http://schemas.microsoft.com/office/drawing/2010/main" val="0"/>
              </a:ext>
            </a:extLst>
          </a:blip>
          <a:stretch>
            <a:fillRect/>
          </a:stretch>
        </p:blipFill>
        <p:spPr>
          <a:xfrm>
            <a:off x="6290000" y="1210474"/>
            <a:ext cx="5292399" cy="4992624"/>
          </a:xfrm>
        </p:spPr>
      </p:pic>
      <p:pic>
        <p:nvPicPr>
          <p:cNvPr id="4" name="Graphic 3" descr="image icon">
            <a:extLst>
              <a:ext uri="{FF2B5EF4-FFF2-40B4-BE49-F238E27FC236}">
                <a16:creationId xmlns:a16="http://schemas.microsoft.com/office/drawing/2014/main" id="{681DDB48-6C17-EB3D-907D-7C5346D75ED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23854456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74BC9-F5BE-73C8-7DDA-3A76319782B4}"/>
              </a:ext>
            </a:extLst>
          </p:cNvPr>
          <p:cNvSpPr>
            <a:spLocks noGrp="1"/>
          </p:cNvSpPr>
          <p:nvPr>
            <p:ph type="title"/>
          </p:nvPr>
        </p:nvSpPr>
        <p:spPr/>
        <p:txBody>
          <a:bodyPr/>
          <a:lstStyle/>
          <a:p>
            <a:r>
              <a:rPr lang="en-GB"/>
              <a:t>Folder Permissions - Reliability and Governance Challenge</a:t>
            </a:r>
            <a:endParaRPr lang="en-DE"/>
          </a:p>
        </p:txBody>
      </p:sp>
      <p:sp>
        <p:nvSpPr>
          <p:cNvPr id="8" name="Content Placeholder 7">
            <a:extLst>
              <a:ext uri="{FF2B5EF4-FFF2-40B4-BE49-F238E27FC236}">
                <a16:creationId xmlns:a16="http://schemas.microsoft.com/office/drawing/2014/main" id="{6D3F4D70-3151-678F-7464-519C2E44FD11}"/>
              </a:ext>
            </a:extLst>
          </p:cNvPr>
          <p:cNvSpPr>
            <a:spLocks noGrp="1"/>
          </p:cNvSpPr>
          <p:nvPr>
            <p:ph idx="1"/>
          </p:nvPr>
        </p:nvSpPr>
        <p:spPr/>
        <p:txBody>
          <a:bodyPr/>
          <a:lstStyle/>
          <a:p>
            <a:r>
              <a:rPr lang="en-GB" b="1"/>
              <a:t>Admin View</a:t>
            </a:r>
            <a:r>
              <a:rPr lang="en-GB"/>
              <a:t>: Hides inherited or existing ACLs from Assets UI.</a:t>
            </a:r>
          </a:p>
          <a:p>
            <a:r>
              <a:rPr lang="en-GB" b="1"/>
              <a:t>Assets View</a:t>
            </a:r>
            <a:r>
              <a:rPr lang="en-GB"/>
              <a:t>: Hides inherited or existing ACLs from Admin UI.</a:t>
            </a:r>
          </a:p>
          <a:p>
            <a:r>
              <a:rPr lang="en-GB"/>
              <a:t>I.e. Edits from one view aren’t </a:t>
            </a:r>
            <a:r>
              <a:rPr lang="en-GB" i="1"/>
              <a:t>visually</a:t>
            </a:r>
            <a:r>
              <a:rPr lang="en-GB"/>
              <a:t> reflected in the other.</a:t>
            </a:r>
          </a:p>
          <a:p>
            <a:r>
              <a:rPr lang="en-GB"/>
              <a:t>But: they are both effective (AEM will merge and calculate effective permissions).</a:t>
            </a:r>
          </a:p>
          <a:p>
            <a:r>
              <a:rPr lang="en-GB"/>
              <a:t>ACLs edited in the UI are not persisted and versioned in the codebase, not part of a development/testing lifecycle and not copied to non-production environments (all unless specifically resolved through custom implementation/process).   </a:t>
            </a:r>
            <a:br>
              <a:rPr lang="en-GB"/>
            </a:br>
            <a:endParaRPr lang="en-GB"/>
          </a:p>
          <a:p>
            <a:pPr marL="0" indent="0">
              <a:buNone/>
            </a:pPr>
            <a:r>
              <a:rPr lang="en-GB"/>
              <a:t>! Use either </a:t>
            </a:r>
            <a:r>
              <a:rPr lang="en-GB" b="1"/>
              <a:t>Admin View</a:t>
            </a:r>
            <a:r>
              <a:rPr lang="en-GB"/>
              <a:t> </a:t>
            </a:r>
            <a:r>
              <a:rPr lang="en-GB" i="1"/>
              <a:t>or</a:t>
            </a:r>
            <a:r>
              <a:rPr lang="en-GB"/>
              <a:t> </a:t>
            </a:r>
            <a:r>
              <a:rPr lang="en-GB" b="1"/>
              <a:t>Assets View</a:t>
            </a:r>
            <a:r>
              <a:rPr lang="en-GB"/>
              <a:t> folder permissions (not both) </a:t>
            </a:r>
            <a:r>
              <a:rPr lang="en-GB" i="1"/>
              <a:t>or</a:t>
            </a:r>
            <a:r>
              <a:rPr lang="en-GB" b="1"/>
              <a:t> consider avoiding ACL management in the UI altogether.</a:t>
            </a:r>
            <a:br>
              <a:rPr lang="en-GB"/>
            </a:br>
            <a:r>
              <a:rPr lang="en-GB"/>
              <a:t>.</a:t>
            </a:r>
          </a:p>
        </p:txBody>
      </p:sp>
      <p:pic>
        <p:nvPicPr>
          <p:cNvPr id="3" name="Graphic 2" descr="image icon">
            <a:extLst>
              <a:ext uri="{FF2B5EF4-FFF2-40B4-BE49-F238E27FC236}">
                <a16:creationId xmlns:a16="http://schemas.microsoft.com/office/drawing/2014/main" id="{A78B49F9-2ABA-00AD-F5F7-B7893D1A196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pic>
        <p:nvPicPr>
          <p:cNvPr id="4" name="Graphic 3" descr="gear icon">
            <a:extLst>
              <a:ext uri="{FF2B5EF4-FFF2-40B4-BE49-F238E27FC236}">
                <a16:creationId xmlns:a16="http://schemas.microsoft.com/office/drawing/2014/main" id="{FF0114F9-3E19-F5EF-E942-19DE586F642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362929074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675690-6B39-7B5D-668F-C73842A9F3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58B7DA-7F49-D5A9-5399-C533DF6134BC}"/>
              </a:ext>
            </a:extLst>
          </p:cNvPr>
          <p:cNvSpPr>
            <a:spLocks noGrp="1"/>
          </p:cNvSpPr>
          <p:nvPr>
            <p:ph type="title"/>
          </p:nvPr>
        </p:nvSpPr>
        <p:spPr/>
        <p:txBody>
          <a:bodyPr/>
          <a:lstStyle/>
          <a:p>
            <a:r>
              <a:rPr lang="en-GB"/>
              <a:t>Activity 2.2: Folder Permissions Management</a:t>
            </a:r>
            <a:endParaRPr lang="en-DE"/>
          </a:p>
        </p:txBody>
      </p:sp>
      <p:sp>
        <p:nvSpPr>
          <p:cNvPr id="3" name="Content Placeholder 2">
            <a:extLst>
              <a:ext uri="{FF2B5EF4-FFF2-40B4-BE49-F238E27FC236}">
                <a16:creationId xmlns:a16="http://schemas.microsoft.com/office/drawing/2014/main" id="{C38628A5-E1CA-6AE4-C916-BC580419FAE6}"/>
              </a:ext>
            </a:extLst>
          </p:cNvPr>
          <p:cNvSpPr>
            <a:spLocks noGrp="1"/>
          </p:cNvSpPr>
          <p:nvPr>
            <p:ph idx="4294967295"/>
          </p:nvPr>
        </p:nvSpPr>
        <p:spPr>
          <a:xfrm>
            <a:off x="609600" y="1554480"/>
            <a:ext cx="7730836" cy="4991100"/>
          </a:xfrm>
        </p:spPr>
        <p:txBody>
          <a:bodyPr/>
          <a:lstStyle/>
          <a:p>
            <a:r>
              <a:rPr lang="en-GB" sz="2400">
                <a:solidFill>
                  <a:schemeClr val="bg1"/>
                </a:solidFill>
              </a:rPr>
              <a:t>Manage Permissions in Assets View</a:t>
            </a:r>
          </a:p>
          <a:p>
            <a:r>
              <a:rPr lang="en-GB" sz="2400">
                <a:solidFill>
                  <a:schemeClr val="bg1"/>
                </a:solidFill>
              </a:rPr>
              <a:t>Grant user “Can Edit” role</a:t>
            </a:r>
          </a:p>
          <a:p>
            <a:r>
              <a:rPr lang="en-GB" sz="2400">
                <a:solidFill>
                  <a:schemeClr val="bg1"/>
                </a:solidFill>
              </a:rPr>
              <a:t>Check permissions in Admin View</a:t>
            </a:r>
          </a:p>
          <a:p>
            <a:r>
              <a:rPr lang="en-GB" sz="2400">
                <a:solidFill>
                  <a:schemeClr val="bg1"/>
                </a:solidFill>
              </a:rPr>
              <a:t>Management permissions in Admin View</a:t>
            </a:r>
          </a:p>
          <a:p>
            <a:r>
              <a:rPr lang="en-GB" sz="2400">
                <a:solidFill>
                  <a:schemeClr val="bg1"/>
                </a:solidFill>
              </a:rPr>
              <a:t>Check permissions in Assets View</a:t>
            </a:r>
          </a:p>
          <a:p>
            <a:r>
              <a:rPr lang="en-GB" sz="2400">
                <a:solidFill>
                  <a:schemeClr val="bg1"/>
                </a:solidFill>
              </a:rPr>
              <a:t>Observations </a:t>
            </a:r>
          </a:p>
          <a:p>
            <a:pPr marL="0" indent="0">
              <a:buNone/>
            </a:pPr>
            <a:endParaRPr lang="en-GB">
              <a:solidFill>
                <a:schemeClr val="bg1"/>
              </a:solidFill>
            </a:endParaRPr>
          </a:p>
          <a:p>
            <a:pPr marL="0" indent="0">
              <a:buNone/>
            </a:pPr>
            <a:endParaRPr lang="en-GB">
              <a:solidFill>
                <a:schemeClr val="bg1"/>
              </a:solidFill>
            </a:endParaRPr>
          </a:p>
        </p:txBody>
      </p:sp>
    </p:spTree>
    <p:extLst>
      <p:ext uri="{BB962C8B-B14F-4D97-AF65-F5344CB8AC3E}">
        <p14:creationId xmlns:p14="http://schemas.microsoft.com/office/powerpoint/2010/main" val="8096636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D9DF9-47BF-C153-5595-FFDEC6C13102}"/>
              </a:ext>
            </a:extLst>
          </p:cNvPr>
          <p:cNvSpPr>
            <a:spLocks noGrp="1"/>
          </p:cNvSpPr>
          <p:nvPr>
            <p:ph type="title"/>
          </p:nvPr>
        </p:nvSpPr>
        <p:spPr/>
        <p:txBody>
          <a:bodyPr/>
          <a:lstStyle/>
          <a:p>
            <a:r>
              <a:rPr lang="en-GB"/>
              <a:t>Access Control in AEM Assets – Key Takeaways</a:t>
            </a:r>
            <a:endParaRPr lang="en-DE"/>
          </a:p>
        </p:txBody>
      </p:sp>
      <p:sp>
        <p:nvSpPr>
          <p:cNvPr id="3" name="Picture Placeholder 2">
            <a:extLst>
              <a:ext uri="{FF2B5EF4-FFF2-40B4-BE49-F238E27FC236}">
                <a16:creationId xmlns:a16="http://schemas.microsoft.com/office/drawing/2014/main" id="{51017108-41C1-97EE-6598-B6E370CB2862}"/>
              </a:ext>
            </a:extLst>
          </p:cNvPr>
          <p:cNvSpPr>
            <a:spLocks noGrp="1"/>
          </p:cNvSpPr>
          <p:nvPr>
            <p:ph idx="1"/>
          </p:nvPr>
        </p:nvSpPr>
        <p:spPr/>
        <p:txBody>
          <a:bodyPr/>
          <a:lstStyle/>
          <a:p>
            <a:r>
              <a:rPr lang="en-GB" b="1"/>
              <a:t>Metadata-Driven Permissions</a:t>
            </a:r>
            <a:r>
              <a:rPr lang="en-GB"/>
              <a:t> use metadata values like </a:t>
            </a:r>
            <a:r>
              <a:rPr lang="en-GB" err="1"/>
              <a:t>dam:status</a:t>
            </a:r>
            <a:r>
              <a:rPr lang="en-GB"/>
              <a:t> to restrict asset access.</a:t>
            </a:r>
          </a:p>
          <a:p>
            <a:r>
              <a:rPr lang="en-GB" b="1"/>
              <a:t>Folder-level ACLs</a:t>
            </a:r>
            <a:r>
              <a:rPr lang="en-GB"/>
              <a:t> can be applied from both Admin View (detailed) and Assets View (simplified).</a:t>
            </a:r>
          </a:p>
          <a:p>
            <a:r>
              <a:rPr lang="en-GB"/>
              <a:t>Both UIs write to the same JCR ACLs—but visual changes do not sync between UIs..</a:t>
            </a:r>
          </a:p>
          <a:p>
            <a:r>
              <a:rPr lang="en-GB"/>
              <a:t>To avoid conflicts, always manage each folder’s ACLs in only one UI.</a:t>
            </a:r>
          </a:p>
          <a:p>
            <a:r>
              <a:rPr lang="en-GB"/>
              <a:t>Apply MDDP with developer oversight and avoid overlapping ACLs and Metadata rules.</a:t>
            </a:r>
          </a:p>
          <a:p>
            <a:r>
              <a:rPr lang="en-GB"/>
              <a:t>Consider avoiding folder permission management in the UI tools of both Assets and Admin Views.</a:t>
            </a:r>
          </a:p>
          <a:p>
            <a:endParaRPr lang="en-DE"/>
          </a:p>
        </p:txBody>
      </p:sp>
      <p:pic>
        <p:nvPicPr>
          <p:cNvPr id="4" name="Graphic 3" descr="image icon">
            <a:extLst>
              <a:ext uri="{FF2B5EF4-FFF2-40B4-BE49-F238E27FC236}">
                <a16:creationId xmlns:a16="http://schemas.microsoft.com/office/drawing/2014/main" id="{4A2D5A32-1958-0044-B762-6E2A9E64B5D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pic>
        <p:nvPicPr>
          <p:cNvPr id="5" name="Graphic 4" descr="gear icon">
            <a:extLst>
              <a:ext uri="{FF2B5EF4-FFF2-40B4-BE49-F238E27FC236}">
                <a16:creationId xmlns:a16="http://schemas.microsoft.com/office/drawing/2014/main" id="{5106F299-ABE2-3D5B-99D1-CF6C44A0D33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6209009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A147C-0123-EE1A-7B4F-6085C72DFE95}"/>
              </a:ext>
            </a:extLst>
          </p:cNvPr>
          <p:cNvSpPr>
            <a:spLocks noGrp="1"/>
          </p:cNvSpPr>
          <p:nvPr>
            <p:ph type="title"/>
          </p:nvPr>
        </p:nvSpPr>
        <p:spPr/>
        <p:txBody>
          <a:bodyPr/>
          <a:lstStyle/>
          <a:p>
            <a:r>
              <a:rPr lang="en-DE"/>
              <a:t>Quiz:  Access Control in AEM Assets</a:t>
            </a:r>
          </a:p>
        </p:txBody>
      </p:sp>
      <p:sp>
        <p:nvSpPr>
          <p:cNvPr id="3" name="Content Placeholder 2">
            <a:extLst>
              <a:ext uri="{FF2B5EF4-FFF2-40B4-BE49-F238E27FC236}">
                <a16:creationId xmlns:a16="http://schemas.microsoft.com/office/drawing/2014/main" id="{B12B7865-9F22-2558-FEBD-EDBFD22D26FB}"/>
              </a:ext>
            </a:extLst>
          </p:cNvPr>
          <p:cNvSpPr>
            <a:spLocks noGrp="1"/>
          </p:cNvSpPr>
          <p:nvPr>
            <p:ph idx="1"/>
          </p:nvPr>
        </p:nvSpPr>
        <p:spPr>
          <a:xfrm>
            <a:off x="609600" y="1210474"/>
            <a:ext cx="10972800" cy="4992624"/>
          </a:xfrm>
        </p:spPr>
        <p:txBody>
          <a:bodyPr/>
          <a:lstStyle/>
          <a:p>
            <a:r>
              <a:rPr lang="en-GB" b="1"/>
              <a:t>What does the Metadata Driven Permissions system use to determine access?</a:t>
            </a:r>
            <a:br>
              <a:rPr lang="en-GB"/>
            </a:br>
            <a:r>
              <a:rPr lang="en-GB"/>
              <a:t>A. Folder name</a:t>
            </a:r>
            <a:br>
              <a:rPr lang="en-GB"/>
            </a:br>
            <a:r>
              <a:rPr lang="en-GB"/>
              <a:t>B. MIME type</a:t>
            </a:r>
            <a:br>
              <a:rPr lang="en-GB"/>
            </a:br>
            <a:r>
              <a:rPr lang="en-GB"/>
              <a:t>C. Metadata field values</a:t>
            </a:r>
          </a:p>
          <a:p>
            <a:r>
              <a:rPr lang="en-GB" b="1"/>
              <a:t>Can Assets View permissions override Admin View ACLs?</a:t>
            </a:r>
            <a:br>
              <a:rPr lang="en-GB"/>
            </a:br>
            <a:r>
              <a:rPr lang="en-GB"/>
              <a:t>A. No, they can conflict but no clean override</a:t>
            </a:r>
            <a:br>
              <a:rPr lang="en-GB"/>
            </a:br>
            <a:r>
              <a:rPr lang="en-GB"/>
              <a:t>B. Yes, they edit the same underlying ACLs</a:t>
            </a:r>
            <a:br>
              <a:rPr lang="en-GB"/>
            </a:br>
            <a:r>
              <a:rPr lang="en-GB"/>
              <a:t>C. Only if the user is an admin</a:t>
            </a:r>
            <a:br>
              <a:rPr lang="en-GB"/>
            </a:br>
            <a:br>
              <a:rPr lang="en-GB"/>
            </a:br>
            <a:endParaRPr lang="en-DE"/>
          </a:p>
        </p:txBody>
      </p:sp>
      <p:pic>
        <p:nvPicPr>
          <p:cNvPr id="4" name="Graphic 3" descr="image icon">
            <a:extLst>
              <a:ext uri="{FF2B5EF4-FFF2-40B4-BE49-F238E27FC236}">
                <a16:creationId xmlns:a16="http://schemas.microsoft.com/office/drawing/2014/main" id="{7CE3CABB-5754-0E3A-80EF-0F9BCE84D1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pic>
        <p:nvPicPr>
          <p:cNvPr id="5" name="Graphic 4" descr="gear icon">
            <a:extLst>
              <a:ext uri="{FF2B5EF4-FFF2-40B4-BE49-F238E27FC236}">
                <a16:creationId xmlns:a16="http://schemas.microsoft.com/office/drawing/2014/main" id="{7EC0BE6F-D306-BED1-DA38-7E5D0745D8C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440454" y="264086"/>
            <a:ext cx="761297" cy="761297"/>
          </a:xfrm>
          <a:prstGeom prst="rect">
            <a:avLst/>
          </a:prstGeom>
        </p:spPr>
      </p:pic>
    </p:spTree>
    <p:extLst>
      <p:ext uri="{BB962C8B-B14F-4D97-AF65-F5344CB8AC3E}">
        <p14:creationId xmlns:p14="http://schemas.microsoft.com/office/powerpoint/2010/main" val="120476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2345E-4FD0-9E38-F0AB-41F9BADBF8DE}"/>
              </a:ext>
            </a:extLst>
          </p:cNvPr>
          <p:cNvSpPr>
            <a:spLocks noGrp="1"/>
          </p:cNvSpPr>
          <p:nvPr>
            <p:ph type="title"/>
          </p:nvPr>
        </p:nvSpPr>
        <p:spPr>
          <a:xfrm>
            <a:off x="609600" y="3013501"/>
            <a:ext cx="10972800" cy="830997"/>
          </a:xfrm>
        </p:spPr>
        <p:txBody>
          <a:bodyPr/>
          <a:lstStyle/>
          <a:p>
            <a:r>
              <a:rPr lang="en-DE" sz="6000"/>
              <a:t>Customization</a:t>
            </a:r>
          </a:p>
        </p:txBody>
      </p:sp>
    </p:spTree>
    <p:extLst>
      <p:ext uri="{BB962C8B-B14F-4D97-AF65-F5344CB8AC3E}">
        <p14:creationId xmlns:p14="http://schemas.microsoft.com/office/powerpoint/2010/main" val="26345577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D74CB-DFFC-FE23-9440-E016C42A2125}"/>
              </a:ext>
            </a:extLst>
          </p:cNvPr>
          <p:cNvSpPr>
            <a:spLocks noGrp="1"/>
          </p:cNvSpPr>
          <p:nvPr>
            <p:ph type="title"/>
          </p:nvPr>
        </p:nvSpPr>
        <p:spPr/>
        <p:txBody>
          <a:bodyPr/>
          <a:lstStyle/>
          <a:p>
            <a:r>
              <a:rPr lang="en-GB"/>
              <a:t>Extensibility Overview</a:t>
            </a:r>
            <a:endParaRPr lang="en-DE"/>
          </a:p>
        </p:txBody>
      </p:sp>
      <p:sp>
        <p:nvSpPr>
          <p:cNvPr id="3" name="Content Placeholder 2">
            <a:extLst>
              <a:ext uri="{FF2B5EF4-FFF2-40B4-BE49-F238E27FC236}">
                <a16:creationId xmlns:a16="http://schemas.microsoft.com/office/drawing/2014/main" id="{9144CDBE-DA6E-99B5-3E82-2CE021601C8F}"/>
              </a:ext>
            </a:extLst>
          </p:cNvPr>
          <p:cNvSpPr>
            <a:spLocks noGrp="1"/>
          </p:cNvSpPr>
          <p:nvPr>
            <p:ph idx="1"/>
          </p:nvPr>
        </p:nvSpPr>
        <p:spPr/>
        <p:txBody>
          <a:bodyPr/>
          <a:lstStyle/>
          <a:p>
            <a:r>
              <a:rPr lang="en-GB"/>
              <a:t>New extensibility options using the Assets View’s React-based framework allow for agile, modern integrations.</a:t>
            </a:r>
          </a:p>
          <a:p>
            <a:r>
              <a:rPr lang="en-GB" b="1"/>
              <a:t>App Builder Extensions:</a:t>
            </a:r>
            <a:r>
              <a:rPr lang="en-GB"/>
              <a:t> Developers can inject custom panels, actions, and asset detail overlays using Adobe App Builder</a:t>
            </a:r>
          </a:p>
          <a:p>
            <a:r>
              <a:rPr lang="en-GB" b="1"/>
              <a:t>UI Customization:</a:t>
            </a:r>
            <a:r>
              <a:rPr lang="en-GB"/>
              <a:t> Some UI components (e.g., widgets, overlays) can be extended using APIs.</a:t>
            </a:r>
          </a:p>
          <a:p>
            <a:r>
              <a:rPr lang="en-GB" b="1"/>
              <a:t>Workspace Integration:</a:t>
            </a:r>
            <a:r>
              <a:rPr lang="en-GB"/>
              <a:t> More integration points with Adobe Workfront, Express, and future Content Hub.</a:t>
            </a:r>
          </a:p>
          <a:p>
            <a:endParaRPr lang="en-DE"/>
          </a:p>
        </p:txBody>
      </p:sp>
      <p:pic>
        <p:nvPicPr>
          <p:cNvPr id="4" name="Graphic 3" descr="image icon">
            <a:extLst>
              <a:ext uri="{FF2B5EF4-FFF2-40B4-BE49-F238E27FC236}">
                <a16:creationId xmlns:a16="http://schemas.microsoft.com/office/drawing/2014/main" id="{C694BF9A-8AF7-10E8-80BB-8F24FE1FE5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11707806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460C8-88EC-B5E4-25D1-2B1A35FB27A9}"/>
              </a:ext>
            </a:extLst>
          </p:cNvPr>
          <p:cNvSpPr>
            <a:spLocks noGrp="1"/>
          </p:cNvSpPr>
          <p:nvPr>
            <p:ph type="title"/>
          </p:nvPr>
        </p:nvSpPr>
        <p:spPr/>
        <p:txBody>
          <a:bodyPr/>
          <a:lstStyle/>
          <a:p>
            <a:r>
              <a:rPr lang="en-GB"/>
              <a:t>Extensibility – Limitations and Challenges</a:t>
            </a:r>
            <a:endParaRPr lang="en-DE"/>
          </a:p>
        </p:txBody>
      </p:sp>
      <p:sp>
        <p:nvSpPr>
          <p:cNvPr id="3" name="Content Placeholder 2">
            <a:extLst>
              <a:ext uri="{FF2B5EF4-FFF2-40B4-BE49-F238E27FC236}">
                <a16:creationId xmlns:a16="http://schemas.microsoft.com/office/drawing/2014/main" id="{FD61A725-16B1-08A4-FDCA-1CC1168B766B}"/>
              </a:ext>
            </a:extLst>
          </p:cNvPr>
          <p:cNvSpPr>
            <a:spLocks noGrp="1"/>
          </p:cNvSpPr>
          <p:nvPr>
            <p:ph idx="1"/>
          </p:nvPr>
        </p:nvSpPr>
        <p:spPr/>
        <p:txBody>
          <a:bodyPr/>
          <a:lstStyle/>
          <a:p>
            <a:pPr marL="0" indent="0">
              <a:buNone/>
            </a:pPr>
            <a:r>
              <a:rPr lang="en-GB" b="1"/>
              <a:t>Limitations:</a:t>
            </a:r>
            <a:endParaRPr lang="en-GB"/>
          </a:p>
          <a:p>
            <a:r>
              <a:rPr lang="en-GB"/>
              <a:t>No support for classic Granite overlays or admin-side plugins as in Touch UI.</a:t>
            </a:r>
          </a:p>
          <a:p>
            <a:r>
              <a:rPr lang="en-GB"/>
              <a:t>Extension points are growing, but not feature-complete—customization may require hybrid approaches referencing both UIs.</a:t>
            </a:r>
          </a:p>
          <a:p>
            <a:r>
              <a:rPr lang="en-GB"/>
              <a:t>No bulk workflow triggers/extensions as of now.</a:t>
            </a:r>
          </a:p>
          <a:p>
            <a:pPr marL="0" indent="0">
              <a:buNone/>
            </a:pPr>
            <a:r>
              <a:rPr lang="en-GB" b="1"/>
              <a:t>Challenge:</a:t>
            </a:r>
            <a:br>
              <a:rPr lang="en-GB"/>
            </a:br>
            <a:r>
              <a:rPr lang="en-GB"/>
              <a:t>Custom Admin View extensions and customizations may need to be rebuilt for Assets View, or may not be currently possible (work with Adobe to overcome!)</a:t>
            </a:r>
          </a:p>
        </p:txBody>
      </p:sp>
      <p:pic>
        <p:nvPicPr>
          <p:cNvPr id="4" name="Graphic 3" descr="image icon">
            <a:extLst>
              <a:ext uri="{FF2B5EF4-FFF2-40B4-BE49-F238E27FC236}">
                <a16:creationId xmlns:a16="http://schemas.microsoft.com/office/drawing/2014/main" id="{D7F1F9BF-6F95-DB07-416B-DD00CA45F54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30762337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83581-1A8D-3493-D4D4-EEC32D7437A6}"/>
              </a:ext>
            </a:extLst>
          </p:cNvPr>
          <p:cNvSpPr>
            <a:spLocks noGrp="1"/>
          </p:cNvSpPr>
          <p:nvPr>
            <p:ph type="title"/>
          </p:nvPr>
        </p:nvSpPr>
        <p:spPr/>
        <p:txBody>
          <a:bodyPr/>
          <a:lstStyle/>
          <a:p>
            <a:r>
              <a:rPr lang="en-DE"/>
              <a:t>2025 H2 Update</a:t>
            </a:r>
          </a:p>
        </p:txBody>
      </p:sp>
      <p:sp>
        <p:nvSpPr>
          <p:cNvPr id="3" name="Content Placeholder 2">
            <a:extLst>
              <a:ext uri="{FF2B5EF4-FFF2-40B4-BE49-F238E27FC236}">
                <a16:creationId xmlns:a16="http://schemas.microsoft.com/office/drawing/2014/main" id="{6F2AAE49-52C9-8B5F-A06D-31440C762831}"/>
              </a:ext>
            </a:extLst>
          </p:cNvPr>
          <p:cNvSpPr>
            <a:spLocks noGrp="1"/>
          </p:cNvSpPr>
          <p:nvPr>
            <p:ph idx="1"/>
          </p:nvPr>
        </p:nvSpPr>
        <p:spPr/>
        <p:txBody>
          <a:bodyPr/>
          <a:lstStyle/>
          <a:p>
            <a:r>
              <a:rPr lang="en-DE"/>
              <a:t>Increased extensibility endpoints</a:t>
            </a:r>
          </a:p>
          <a:p>
            <a:pPr lvl="1"/>
            <a:r>
              <a:rPr lang="en-DE"/>
              <a:t>Action Bar</a:t>
            </a:r>
          </a:p>
          <a:p>
            <a:pPr lvl="1"/>
            <a:r>
              <a:rPr lang="en-DE"/>
              <a:t>Asset Context Menus</a:t>
            </a:r>
          </a:p>
          <a:p>
            <a:r>
              <a:rPr lang="en-DE"/>
              <a:t>Custom panel extensions</a:t>
            </a:r>
          </a:p>
          <a:p>
            <a:r>
              <a:rPr lang="en-GB"/>
              <a:t>Integration Endpoints for External Systems</a:t>
            </a:r>
            <a:endParaRPr lang="en-DE"/>
          </a:p>
        </p:txBody>
      </p:sp>
      <p:pic>
        <p:nvPicPr>
          <p:cNvPr id="4" name="Graphic 3" descr="image icon">
            <a:extLst>
              <a:ext uri="{FF2B5EF4-FFF2-40B4-BE49-F238E27FC236}">
                <a16:creationId xmlns:a16="http://schemas.microsoft.com/office/drawing/2014/main" id="{9DD70B81-BD94-A5CC-8B6D-702E5EF68E4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2486202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785B1-90D7-4C54-A783-F7C842227CA3}"/>
              </a:ext>
            </a:extLst>
          </p:cNvPr>
          <p:cNvSpPr>
            <a:spLocks noGrp="1"/>
          </p:cNvSpPr>
          <p:nvPr>
            <p:ph type="ctrTitle"/>
          </p:nvPr>
        </p:nvSpPr>
        <p:spPr>
          <a:xfrm>
            <a:off x="612648" y="265176"/>
            <a:ext cx="10972800" cy="950976"/>
          </a:xfrm>
        </p:spPr>
        <p:txBody>
          <a:bodyPr/>
          <a:lstStyle/>
          <a:p>
            <a:r>
              <a:rPr lang="en-US"/>
              <a:t>Course Agenda</a:t>
            </a:r>
          </a:p>
        </p:txBody>
      </p:sp>
      <p:graphicFrame>
        <p:nvGraphicFramePr>
          <p:cNvPr id="6" name="Table 6">
            <a:extLst>
              <a:ext uri="{FF2B5EF4-FFF2-40B4-BE49-F238E27FC236}">
                <a16:creationId xmlns:a16="http://schemas.microsoft.com/office/drawing/2014/main" id="{371E0043-5C8C-47F5-AF39-83951C49DEF9}"/>
              </a:ext>
            </a:extLst>
          </p:cNvPr>
          <p:cNvGraphicFramePr>
            <a:graphicFrameLocks noGrp="1"/>
          </p:cNvGraphicFramePr>
          <p:nvPr>
            <p:ph type="tbl" sz="quarter" idx="10"/>
            <p:extLst>
              <p:ext uri="{D42A27DB-BD31-4B8C-83A1-F6EECF244321}">
                <p14:modId xmlns:p14="http://schemas.microsoft.com/office/powerpoint/2010/main" val="1163134294"/>
              </p:ext>
            </p:extLst>
          </p:nvPr>
        </p:nvGraphicFramePr>
        <p:xfrm>
          <a:off x="609600" y="1576388"/>
          <a:ext cx="8992928" cy="4315096"/>
        </p:xfrm>
        <a:graphic>
          <a:graphicData uri="http://schemas.openxmlformats.org/drawingml/2006/table">
            <a:tbl>
              <a:tblPr firstRow="1" bandRow="1">
                <a:tableStyleId>{5940675A-B579-460E-94D1-54222C63F5DA}</a:tableStyleId>
              </a:tblPr>
              <a:tblGrid>
                <a:gridCol w="876300">
                  <a:extLst>
                    <a:ext uri="{9D8B030D-6E8A-4147-A177-3AD203B41FA5}">
                      <a16:colId xmlns:a16="http://schemas.microsoft.com/office/drawing/2014/main" val="2003020516"/>
                    </a:ext>
                  </a:extLst>
                </a:gridCol>
                <a:gridCol w="7108658">
                  <a:extLst>
                    <a:ext uri="{9D8B030D-6E8A-4147-A177-3AD203B41FA5}">
                      <a16:colId xmlns:a16="http://schemas.microsoft.com/office/drawing/2014/main" val="3905159293"/>
                    </a:ext>
                  </a:extLst>
                </a:gridCol>
                <a:gridCol w="1007970">
                  <a:extLst>
                    <a:ext uri="{9D8B030D-6E8A-4147-A177-3AD203B41FA5}">
                      <a16:colId xmlns:a16="http://schemas.microsoft.com/office/drawing/2014/main" val="1933190468"/>
                    </a:ext>
                  </a:extLst>
                </a:gridCol>
              </a:tblGrid>
              <a:tr h="539387">
                <a:tc>
                  <a:txBody>
                    <a:bodyPr/>
                    <a:lstStyle/>
                    <a:p>
                      <a:r>
                        <a:rPr lang="en-US" sz="1600">
                          <a:latin typeface="+mj-lt"/>
                        </a:rPr>
                        <a:t>Module</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r>
                        <a:rPr lang="en-US" sz="1600">
                          <a:latin typeface="+mj-lt"/>
                        </a:rPr>
                        <a:t>Name</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endParaRPr lang="en-US" sz="1600">
                        <a:latin typeface="+mj-lt"/>
                      </a:endParaRP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52091564"/>
                  </a:ext>
                </a:extLst>
              </a:tr>
              <a:tr h="539387">
                <a:tc>
                  <a:txBody>
                    <a:bodyPr/>
                    <a:lstStyle/>
                    <a:p>
                      <a:pPr algn="ctr"/>
                      <a:r>
                        <a:rPr lang="en-US" sz="1800"/>
                        <a:t>1</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marL="0" indent="0">
                        <a:buFont typeface="+mj-lt"/>
                        <a:buNone/>
                      </a:pPr>
                      <a:r>
                        <a:rPr lang="en-US"/>
                        <a:t>Essential Knowledge and Today’s Training</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endParaRPr lang="en-US" sz="1800"/>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177149474"/>
                  </a:ext>
                </a:extLst>
              </a:tr>
              <a:tr h="539387">
                <a:tc>
                  <a:txBody>
                    <a:bodyPr/>
                    <a:lstStyle/>
                    <a:p>
                      <a:pPr algn="ctr"/>
                      <a:r>
                        <a:rPr lang="en-US" sz="1800"/>
                        <a:t>2</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marL="0" indent="0">
                        <a:buFont typeface="+mj-lt"/>
                        <a:buNone/>
                      </a:pPr>
                      <a:r>
                        <a:rPr lang="en-US"/>
                        <a:t>UI Foundations</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endParaRPr lang="en-US" sz="1800"/>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392212563"/>
                  </a:ext>
                </a:extLst>
              </a:tr>
              <a:tr h="539387">
                <a:tc>
                  <a:txBody>
                    <a:bodyPr/>
                    <a:lstStyle/>
                    <a:p>
                      <a:pPr algn="ctr"/>
                      <a:r>
                        <a:rPr lang="en-US" sz="1800"/>
                        <a:t>3</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marL="0" indent="0">
                        <a:buFont typeface="+mj-lt"/>
                        <a:buNone/>
                      </a:pPr>
                      <a:r>
                        <a:rPr lang="en-US"/>
                        <a:t>Metadata</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endParaRPr lang="en-US" sz="1800"/>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43324942"/>
                  </a:ext>
                </a:extLst>
              </a:tr>
              <a:tr h="539387">
                <a:tc>
                  <a:txBody>
                    <a:bodyPr/>
                    <a:lstStyle/>
                    <a:p>
                      <a:pPr algn="ctr"/>
                      <a:r>
                        <a:rPr lang="en-US" sz="1800"/>
                        <a:t>4</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marL="0" indent="0">
                        <a:buFont typeface="+mj-lt"/>
                        <a:buNone/>
                      </a:pPr>
                      <a:r>
                        <a:rPr lang="en-US"/>
                        <a:t>Access Control</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endParaRPr lang="en-US" sz="1800"/>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627132796"/>
                  </a:ext>
                </a:extLst>
              </a:tr>
              <a:tr h="539387">
                <a:tc>
                  <a:txBody>
                    <a:bodyPr/>
                    <a:lstStyle/>
                    <a:p>
                      <a:pPr algn="ctr"/>
                      <a:r>
                        <a:rPr lang="en-US" sz="1800"/>
                        <a:t>5</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marL="0" indent="0">
                        <a:buFont typeface="+mj-lt"/>
                        <a:buNone/>
                      </a:pPr>
                      <a:r>
                        <a:rPr lang="en-US"/>
                        <a:t>Customization</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endParaRPr lang="en-US" sz="1800"/>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819202269"/>
                  </a:ext>
                </a:extLst>
              </a:tr>
              <a:tr h="539387">
                <a:tc>
                  <a:txBody>
                    <a:bodyPr/>
                    <a:lstStyle/>
                    <a:p>
                      <a:pPr algn="ctr"/>
                      <a:r>
                        <a:rPr lang="en-US" sz="1800"/>
                        <a:t>6</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marL="0" indent="0">
                        <a:buFont typeface="+mj-lt"/>
                        <a:buNone/>
                      </a:pPr>
                      <a:r>
                        <a:rPr lang="en-US"/>
                        <a:t>Insights</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endParaRPr lang="en-US" sz="1800"/>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804645539"/>
                  </a:ext>
                </a:extLst>
              </a:tr>
              <a:tr h="539387">
                <a:tc>
                  <a:txBody>
                    <a:bodyPr/>
                    <a:lstStyle/>
                    <a:p>
                      <a:pPr algn="ctr"/>
                      <a:r>
                        <a:rPr lang="en-US" sz="1800"/>
                        <a:t>7</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pPr marL="0" indent="0">
                        <a:buFont typeface="+mj-lt"/>
                        <a:buNone/>
                      </a:pPr>
                      <a:r>
                        <a:rPr lang="en-US"/>
                        <a:t>Takeaways and Questions</a:t>
                      </a:r>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tc>
                  <a:txBody>
                    <a:bodyPr/>
                    <a:lstStyle/>
                    <a:p>
                      <a:endParaRPr lang="en-US" sz="1800"/>
                    </a:p>
                  </a:txBody>
                  <a:tcPr marL="91235" marR="91235" marT="45708" marB="45708"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65000"/>
                        </a:schemeClr>
                      </a:solidFill>
                      <a:prstDash val="solid"/>
                      <a:round/>
                      <a:headEnd type="none" w="med" len="med"/>
                      <a:tailEnd type="none" w="med" len="med"/>
                    </a:lnT>
                    <a:lnB w="6350"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926750352"/>
                  </a:ext>
                </a:extLst>
              </a:tr>
            </a:tbl>
          </a:graphicData>
        </a:graphic>
      </p:graphicFrame>
    </p:spTree>
    <p:custDataLst>
      <p:tags r:id="rId1"/>
    </p:custDataLst>
    <p:extLst>
      <p:ext uri="{BB962C8B-B14F-4D97-AF65-F5344CB8AC3E}">
        <p14:creationId xmlns:p14="http://schemas.microsoft.com/office/powerpoint/2010/main" val="275669145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9F7F1-3678-860B-932C-7617AB5BC70A}"/>
              </a:ext>
            </a:extLst>
          </p:cNvPr>
          <p:cNvSpPr>
            <a:spLocks noGrp="1"/>
          </p:cNvSpPr>
          <p:nvPr>
            <p:ph type="title"/>
          </p:nvPr>
        </p:nvSpPr>
        <p:spPr/>
        <p:txBody>
          <a:bodyPr/>
          <a:lstStyle/>
          <a:p>
            <a:r>
              <a:rPr lang="en-DE"/>
              <a:t>Use Case: </a:t>
            </a:r>
            <a:r>
              <a:rPr lang="en-GB"/>
              <a:t>"Download As" Panel</a:t>
            </a:r>
            <a:endParaRPr lang="en-DE"/>
          </a:p>
        </p:txBody>
      </p:sp>
      <p:sp>
        <p:nvSpPr>
          <p:cNvPr id="3" name="Content Placeholder 2">
            <a:extLst>
              <a:ext uri="{FF2B5EF4-FFF2-40B4-BE49-F238E27FC236}">
                <a16:creationId xmlns:a16="http://schemas.microsoft.com/office/drawing/2014/main" id="{1623418C-F4A7-8595-E3C0-2F49F4848F5C}"/>
              </a:ext>
            </a:extLst>
          </p:cNvPr>
          <p:cNvSpPr>
            <a:spLocks noGrp="1"/>
          </p:cNvSpPr>
          <p:nvPr>
            <p:ph idx="1"/>
          </p:nvPr>
        </p:nvSpPr>
        <p:spPr>
          <a:xfrm>
            <a:off x="609600" y="1334324"/>
            <a:ext cx="4443663" cy="4992624"/>
          </a:xfrm>
        </p:spPr>
        <p:txBody>
          <a:bodyPr/>
          <a:lstStyle/>
          <a:p>
            <a:r>
              <a:rPr lang="en-GB"/>
              <a:t>Custom panel in Details view</a:t>
            </a:r>
          </a:p>
          <a:p>
            <a:r>
              <a:rPr lang="en-GB"/>
              <a:t>Users select format (JPEG, PNG), file size, DPI</a:t>
            </a:r>
          </a:p>
          <a:p>
            <a:r>
              <a:rPr lang="en-GB"/>
              <a:t>Download button triggers Dynamic Media API</a:t>
            </a:r>
          </a:p>
          <a:p>
            <a:r>
              <a:rPr lang="en-GB"/>
              <a:t>Built with App Builder and UI Extensibility SDK</a:t>
            </a:r>
          </a:p>
          <a:p>
            <a:r>
              <a:rPr lang="en-GB"/>
              <a:t>Fully upgrade-safe and modular</a:t>
            </a:r>
          </a:p>
          <a:p>
            <a:endParaRPr lang="en-DE"/>
          </a:p>
        </p:txBody>
      </p:sp>
      <p:pic>
        <p:nvPicPr>
          <p:cNvPr id="4098" name="Picture 2" descr="side panel">
            <a:extLst>
              <a:ext uri="{FF2B5EF4-FFF2-40B4-BE49-F238E27FC236}">
                <a16:creationId xmlns:a16="http://schemas.microsoft.com/office/drawing/2014/main" id="{BD23CDBC-A1D4-8392-5A4B-25B6CDD0ED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58062" y="1334324"/>
            <a:ext cx="6522615" cy="3505905"/>
          </a:xfrm>
          <a:prstGeom prst="rect">
            <a:avLst/>
          </a:prstGeom>
          <a:noFill/>
          <a:ln>
            <a:solidFill>
              <a:srgbClr val="000000"/>
            </a:solidFill>
          </a:ln>
          <a:extLst>
            <a:ext uri="{909E8E84-426E-40DD-AFC4-6F175D3DCCD1}">
              <a14:hiddenFill xmlns:a14="http://schemas.microsoft.com/office/drawing/2010/main">
                <a:solidFill>
                  <a:srgbClr val="FFFFFF"/>
                </a:solidFill>
              </a14:hiddenFill>
            </a:ext>
          </a:extLst>
        </p:spPr>
      </p:pic>
      <p:pic>
        <p:nvPicPr>
          <p:cNvPr id="4" name="Graphic 3" descr="image icon">
            <a:extLst>
              <a:ext uri="{FF2B5EF4-FFF2-40B4-BE49-F238E27FC236}">
                <a16:creationId xmlns:a16="http://schemas.microsoft.com/office/drawing/2014/main" id="{D4C0D5BD-8EA3-5014-FD87-D6EE2E054AA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105747275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0AE9B35-E1D3-0693-B857-52DFA9ACB857}"/>
              </a:ext>
            </a:extLst>
          </p:cNvPr>
          <p:cNvSpPr>
            <a:spLocks noGrp="1"/>
          </p:cNvSpPr>
          <p:nvPr>
            <p:ph type="title"/>
          </p:nvPr>
        </p:nvSpPr>
        <p:spPr/>
        <p:txBody>
          <a:bodyPr/>
          <a:lstStyle/>
          <a:p>
            <a:r>
              <a:rPr lang="en-DE"/>
              <a:t>Key Takeaways</a:t>
            </a:r>
          </a:p>
        </p:txBody>
      </p:sp>
      <p:sp>
        <p:nvSpPr>
          <p:cNvPr id="5" name="Content Placeholder 4">
            <a:extLst>
              <a:ext uri="{FF2B5EF4-FFF2-40B4-BE49-F238E27FC236}">
                <a16:creationId xmlns:a16="http://schemas.microsoft.com/office/drawing/2014/main" id="{C1503C81-06CD-E8A0-CFF3-548E198009C3}"/>
              </a:ext>
            </a:extLst>
          </p:cNvPr>
          <p:cNvSpPr>
            <a:spLocks noGrp="1"/>
          </p:cNvSpPr>
          <p:nvPr>
            <p:ph idx="1"/>
          </p:nvPr>
        </p:nvSpPr>
        <p:spPr/>
        <p:txBody>
          <a:bodyPr/>
          <a:lstStyle/>
          <a:p>
            <a:r>
              <a:rPr lang="en-GB"/>
              <a:t>Assets View: config-focused, limited scope</a:t>
            </a:r>
          </a:p>
          <a:p>
            <a:r>
              <a:rPr lang="en-GB"/>
              <a:t>UI Extensibility unlocks power—but needs Assets Ultimate</a:t>
            </a:r>
          </a:p>
          <a:p>
            <a:r>
              <a:rPr lang="en-GB"/>
              <a:t>OOTB: rapid, light customizations</a:t>
            </a:r>
          </a:p>
        </p:txBody>
      </p:sp>
      <p:pic>
        <p:nvPicPr>
          <p:cNvPr id="2" name="Graphic 1" descr="image icon">
            <a:extLst>
              <a:ext uri="{FF2B5EF4-FFF2-40B4-BE49-F238E27FC236}">
                <a16:creationId xmlns:a16="http://schemas.microsoft.com/office/drawing/2014/main" id="{57DE2E35-FF02-6B11-9D05-C1CD986AB23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39871221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C61254-A99A-A3CC-B9F3-3DC9AF993479}"/>
              </a:ext>
            </a:extLst>
          </p:cNvPr>
          <p:cNvSpPr>
            <a:spLocks noGrp="1"/>
          </p:cNvSpPr>
          <p:nvPr>
            <p:ph type="title"/>
          </p:nvPr>
        </p:nvSpPr>
        <p:spPr>
          <a:xfrm>
            <a:off x="609600" y="3013501"/>
            <a:ext cx="10972800" cy="830997"/>
          </a:xfrm>
        </p:spPr>
        <p:txBody>
          <a:bodyPr/>
          <a:lstStyle/>
          <a:p>
            <a:r>
              <a:rPr lang="en-DE" sz="6000"/>
              <a:t>Insights</a:t>
            </a:r>
          </a:p>
        </p:txBody>
      </p:sp>
    </p:spTree>
    <p:extLst>
      <p:ext uri="{BB962C8B-B14F-4D97-AF65-F5344CB8AC3E}">
        <p14:creationId xmlns:p14="http://schemas.microsoft.com/office/powerpoint/2010/main" val="9940928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48607-0D4E-12FD-4E51-09732F404651}"/>
              </a:ext>
            </a:extLst>
          </p:cNvPr>
          <p:cNvSpPr>
            <a:spLocks noGrp="1"/>
          </p:cNvSpPr>
          <p:nvPr>
            <p:ph type="title"/>
          </p:nvPr>
        </p:nvSpPr>
        <p:spPr/>
        <p:txBody>
          <a:bodyPr/>
          <a:lstStyle/>
          <a:p>
            <a:r>
              <a:rPr lang="en-DE"/>
              <a:t>Insights </a:t>
            </a:r>
          </a:p>
        </p:txBody>
      </p:sp>
      <p:sp>
        <p:nvSpPr>
          <p:cNvPr id="3" name="Content Placeholder 2">
            <a:extLst>
              <a:ext uri="{FF2B5EF4-FFF2-40B4-BE49-F238E27FC236}">
                <a16:creationId xmlns:a16="http://schemas.microsoft.com/office/drawing/2014/main" id="{64888ABF-5EA2-A434-EFF9-FADE94778918}"/>
              </a:ext>
            </a:extLst>
          </p:cNvPr>
          <p:cNvSpPr>
            <a:spLocks noGrp="1"/>
          </p:cNvSpPr>
          <p:nvPr>
            <p:ph idx="1"/>
          </p:nvPr>
        </p:nvSpPr>
        <p:spPr>
          <a:xfrm>
            <a:off x="609599" y="1334324"/>
            <a:ext cx="5486401" cy="4992624"/>
          </a:xfrm>
        </p:spPr>
        <p:txBody>
          <a:bodyPr/>
          <a:lstStyle/>
          <a:p>
            <a:r>
              <a:rPr lang="en-GB"/>
              <a:t>My Workspace: dashboard with recent activity/usage</a:t>
            </a:r>
          </a:p>
          <a:p>
            <a:r>
              <a:rPr lang="en-GB"/>
              <a:t>Asset details: download count, last modified, etc.</a:t>
            </a:r>
          </a:p>
          <a:p>
            <a:r>
              <a:rPr lang="en-GB"/>
              <a:t>Subscriptions: notifications for content updates</a:t>
            </a:r>
          </a:p>
          <a:p>
            <a:r>
              <a:rPr lang="en-GB"/>
              <a:t>Insights: search trends and usage patterns</a:t>
            </a:r>
          </a:p>
          <a:p>
            <a:r>
              <a:rPr lang="en-GB"/>
              <a:t>Features may evolve—check documentation for latest</a:t>
            </a:r>
          </a:p>
        </p:txBody>
      </p:sp>
      <p:pic>
        <p:nvPicPr>
          <p:cNvPr id="12" name="Picture Placeholder 11" descr="A graph with a line&#10;&#10;AI-generated content may be incorrect.">
            <a:extLst>
              <a:ext uri="{FF2B5EF4-FFF2-40B4-BE49-F238E27FC236}">
                <a16:creationId xmlns:a16="http://schemas.microsoft.com/office/drawing/2014/main" id="{2FCCAFF4-1A7A-7303-508D-DCD45F0685FE}"/>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552" r="40608"/>
          <a:stretch>
            <a:fillRect/>
          </a:stretch>
        </p:blipFill>
        <p:spPr>
          <a:xfrm>
            <a:off x="6621780" y="313053"/>
            <a:ext cx="4829108" cy="3298827"/>
          </a:xfrm>
          <a:ln>
            <a:solidFill>
              <a:srgbClr val="000000"/>
            </a:solidFill>
          </a:ln>
        </p:spPr>
      </p:pic>
      <p:pic>
        <p:nvPicPr>
          <p:cNvPr id="14" name="Picture 13" descr="A screenshot of a computer&#10;&#10;AI-generated content may be incorrect.">
            <a:extLst>
              <a:ext uri="{FF2B5EF4-FFF2-40B4-BE49-F238E27FC236}">
                <a16:creationId xmlns:a16="http://schemas.microsoft.com/office/drawing/2014/main" id="{F5A97A6F-0303-BF23-EC26-600CFED98B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4160" y="3868780"/>
            <a:ext cx="4836728" cy="2313218"/>
          </a:xfrm>
          <a:prstGeom prst="rect">
            <a:avLst/>
          </a:prstGeom>
          <a:ln>
            <a:solidFill>
              <a:srgbClr val="000000"/>
            </a:solidFill>
          </a:ln>
        </p:spPr>
      </p:pic>
      <p:pic>
        <p:nvPicPr>
          <p:cNvPr id="4" name="Graphic 3" descr="image icon">
            <a:extLst>
              <a:ext uri="{FF2B5EF4-FFF2-40B4-BE49-F238E27FC236}">
                <a16:creationId xmlns:a16="http://schemas.microsoft.com/office/drawing/2014/main" id="{14E76DFE-C373-C967-E659-1C7DF397DED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582400" y="264085"/>
            <a:ext cx="488950" cy="488950"/>
          </a:xfrm>
          <a:prstGeom prst="rect">
            <a:avLst/>
          </a:prstGeom>
        </p:spPr>
      </p:pic>
    </p:spTree>
    <p:extLst>
      <p:ext uri="{BB962C8B-B14F-4D97-AF65-F5344CB8AC3E}">
        <p14:creationId xmlns:p14="http://schemas.microsoft.com/office/powerpoint/2010/main" val="294740533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AE6AC-1871-4BA7-E9EB-4B5E36B92C05}"/>
              </a:ext>
            </a:extLst>
          </p:cNvPr>
          <p:cNvSpPr>
            <a:spLocks noGrp="1"/>
          </p:cNvSpPr>
          <p:nvPr>
            <p:ph type="title"/>
          </p:nvPr>
        </p:nvSpPr>
        <p:spPr/>
        <p:txBody>
          <a:bodyPr/>
          <a:lstStyle/>
          <a:p>
            <a:r>
              <a:rPr lang="en-DE"/>
              <a:t>Insights – Limitations and Challenges</a:t>
            </a:r>
          </a:p>
        </p:txBody>
      </p:sp>
      <p:sp>
        <p:nvSpPr>
          <p:cNvPr id="3" name="Content Placeholder 2">
            <a:extLst>
              <a:ext uri="{FF2B5EF4-FFF2-40B4-BE49-F238E27FC236}">
                <a16:creationId xmlns:a16="http://schemas.microsoft.com/office/drawing/2014/main" id="{4AC0E4CE-EB7D-7302-A1D0-B0ABCE14C5BC}"/>
              </a:ext>
            </a:extLst>
          </p:cNvPr>
          <p:cNvSpPr>
            <a:spLocks noGrp="1"/>
          </p:cNvSpPr>
          <p:nvPr>
            <p:ph idx="1"/>
          </p:nvPr>
        </p:nvSpPr>
        <p:spPr/>
        <p:txBody>
          <a:bodyPr/>
          <a:lstStyle/>
          <a:p>
            <a:r>
              <a:rPr lang="en-GB"/>
              <a:t>No custom analytics or report export in Assets View; use Admin View for advanced needs</a:t>
            </a:r>
          </a:p>
          <a:p>
            <a:r>
              <a:rPr lang="en-GB"/>
              <a:t>No built-in tracking of asset usage on external sites—third-party integration required</a:t>
            </a:r>
          </a:p>
          <a:p>
            <a:pPr marL="0" indent="0">
              <a:buNone/>
            </a:pPr>
            <a:endParaRPr lang="en-DE"/>
          </a:p>
        </p:txBody>
      </p:sp>
      <p:pic>
        <p:nvPicPr>
          <p:cNvPr id="4" name="Graphic 3" descr="image icon">
            <a:extLst>
              <a:ext uri="{FF2B5EF4-FFF2-40B4-BE49-F238E27FC236}">
                <a16:creationId xmlns:a16="http://schemas.microsoft.com/office/drawing/2014/main" id="{D5F6968E-3AE9-F146-F950-8D9F8C2478F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01751" y="264085"/>
            <a:ext cx="761298" cy="761298"/>
          </a:xfrm>
          <a:prstGeom prst="rect">
            <a:avLst/>
          </a:prstGeom>
        </p:spPr>
      </p:pic>
    </p:spTree>
    <p:extLst>
      <p:ext uri="{BB962C8B-B14F-4D97-AF65-F5344CB8AC3E}">
        <p14:creationId xmlns:p14="http://schemas.microsoft.com/office/powerpoint/2010/main" val="177954556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445FD0-A6CB-B245-2247-BC2A5991C17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DE1B318-55E3-6D0A-578F-B0D2C6991932}"/>
              </a:ext>
            </a:extLst>
          </p:cNvPr>
          <p:cNvSpPr>
            <a:spLocks noGrp="1"/>
          </p:cNvSpPr>
          <p:nvPr>
            <p:ph type="title"/>
          </p:nvPr>
        </p:nvSpPr>
        <p:spPr>
          <a:xfrm>
            <a:off x="609600" y="264085"/>
            <a:ext cx="10972800" cy="946389"/>
          </a:xfrm>
        </p:spPr>
        <p:txBody>
          <a:bodyPr/>
          <a:lstStyle/>
          <a:p>
            <a:r>
              <a:rPr lang="en-US"/>
              <a:t>Key Course Takeaways</a:t>
            </a:r>
          </a:p>
        </p:txBody>
      </p:sp>
      <p:sp>
        <p:nvSpPr>
          <p:cNvPr id="5" name="Content Placeholder 4">
            <a:extLst>
              <a:ext uri="{FF2B5EF4-FFF2-40B4-BE49-F238E27FC236}">
                <a16:creationId xmlns:a16="http://schemas.microsoft.com/office/drawing/2014/main" id="{AFE33477-A830-A7C7-C96F-3D3683074C8F}"/>
              </a:ext>
            </a:extLst>
          </p:cNvPr>
          <p:cNvSpPr>
            <a:spLocks noGrp="1"/>
          </p:cNvSpPr>
          <p:nvPr>
            <p:ph idx="1"/>
          </p:nvPr>
        </p:nvSpPr>
        <p:spPr>
          <a:xfrm>
            <a:off x="609600" y="1334324"/>
            <a:ext cx="10972800" cy="4990276"/>
          </a:xfrm>
        </p:spPr>
        <p:txBody>
          <a:bodyPr>
            <a:normAutofit/>
          </a:bodyPr>
          <a:lstStyle/>
          <a:p>
            <a:r>
              <a:rPr lang="en-US" sz="2400"/>
              <a:t>Assets View is a great addition to the AEM Assets ecosystem and evolving rapidly</a:t>
            </a:r>
          </a:p>
          <a:p>
            <a:r>
              <a:rPr lang="en-US" sz="2400"/>
              <a:t>Assets View promotes metadata/search-first design</a:t>
            </a:r>
          </a:p>
          <a:p>
            <a:r>
              <a:rPr lang="en-US" sz="2400"/>
              <a:t>The same underlying AEM repository and AEM asset processing is used for both Assets View and Admin view</a:t>
            </a:r>
          </a:p>
          <a:p>
            <a:r>
              <a:rPr lang="en-US" sz="2400"/>
              <a:t>Apply governance to permissions management if UI tools are used</a:t>
            </a:r>
          </a:p>
          <a:p>
            <a:r>
              <a:rPr lang="en-US" sz="2400"/>
              <a:t>Metadata UI configurations and application are different but complementary, suiting the target user groups</a:t>
            </a:r>
          </a:p>
          <a:p>
            <a:r>
              <a:rPr lang="en-US" sz="2400"/>
              <a:t>Assets View UI configuration and customization is limited compared with Admin View</a:t>
            </a:r>
          </a:p>
          <a:p>
            <a:r>
              <a:rPr lang="en-US" sz="2400"/>
              <a:t>Expect change!</a:t>
            </a:r>
          </a:p>
          <a:p>
            <a:endParaRPr lang="en-US"/>
          </a:p>
        </p:txBody>
      </p:sp>
    </p:spTree>
    <p:custDataLst>
      <p:tags r:id="rId1"/>
    </p:custDataLst>
    <p:extLst>
      <p:ext uri="{BB962C8B-B14F-4D97-AF65-F5344CB8AC3E}">
        <p14:creationId xmlns:p14="http://schemas.microsoft.com/office/powerpoint/2010/main" val="170692567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B7457A6-0B59-9C07-B5EB-DAEBC79755A0}"/>
              </a:ext>
            </a:extLst>
          </p:cNvPr>
          <p:cNvSpPr>
            <a:spLocks noGrp="1"/>
          </p:cNvSpPr>
          <p:nvPr>
            <p:ph type="title"/>
          </p:nvPr>
        </p:nvSpPr>
        <p:spPr>
          <a:xfrm>
            <a:off x="609600" y="3013501"/>
            <a:ext cx="10972800" cy="830997"/>
          </a:xfrm>
        </p:spPr>
        <p:txBody>
          <a:bodyPr/>
          <a:lstStyle/>
          <a:p>
            <a:r>
              <a:rPr lang="en-US" sz="6000"/>
              <a:t>Key Takeaways and Questions</a:t>
            </a:r>
          </a:p>
        </p:txBody>
      </p:sp>
    </p:spTree>
    <p:custDataLst>
      <p:tags r:id="rId1"/>
    </p:custDataLst>
    <p:extLst>
      <p:ext uri="{BB962C8B-B14F-4D97-AF65-F5344CB8AC3E}">
        <p14:creationId xmlns:p14="http://schemas.microsoft.com/office/powerpoint/2010/main" val="175116265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808A0C-9D64-BB3C-0A8B-CDE066A07F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C58C54-E74B-AC1D-1B30-CA0ABBA9DDDE}"/>
              </a:ext>
            </a:extLst>
          </p:cNvPr>
          <p:cNvSpPr>
            <a:spLocks noGrp="1"/>
          </p:cNvSpPr>
          <p:nvPr>
            <p:ph type="title"/>
          </p:nvPr>
        </p:nvSpPr>
        <p:spPr/>
        <p:txBody>
          <a:bodyPr/>
          <a:lstStyle/>
          <a:p>
            <a:r>
              <a:rPr lang="en-US"/>
              <a:t>Questions?</a:t>
            </a:r>
          </a:p>
        </p:txBody>
      </p:sp>
      <p:sp>
        <p:nvSpPr>
          <p:cNvPr id="8" name="TextBox 7">
            <a:extLst>
              <a:ext uri="{FF2B5EF4-FFF2-40B4-BE49-F238E27FC236}">
                <a16:creationId xmlns:a16="http://schemas.microsoft.com/office/drawing/2014/main" id="{B47568C1-7FBF-9839-2857-B182F0A98311}"/>
              </a:ext>
            </a:extLst>
          </p:cNvPr>
          <p:cNvSpPr txBox="1"/>
          <p:nvPr/>
        </p:nvSpPr>
        <p:spPr>
          <a:xfrm>
            <a:off x="5127172" y="6079957"/>
            <a:ext cx="6455228" cy="246221"/>
          </a:xfrm>
          <a:prstGeom prst="rect">
            <a:avLst/>
          </a:prstGeom>
          <a:noFill/>
        </p:spPr>
        <p:txBody>
          <a:bodyPr wrap="square">
            <a:spAutoFit/>
          </a:bodyPr>
          <a:lstStyle/>
          <a:p>
            <a:pPr algn="r"/>
            <a:r>
              <a:rPr lang="en-US" sz="1000">
                <a:solidFill>
                  <a:schemeClr val="bg1"/>
                </a:solidFill>
              </a:rPr>
              <a:t>Image by Ran Zheng</a:t>
            </a:r>
          </a:p>
        </p:txBody>
      </p:sp>
      <p:pic>
        <p:nvPicPr>
          <p:cNvPr id="11" name="Picture 10" descr="A group of colorful speech bubbles&#10;&#10;Description automatically generated">
            <a:extLst>
              <a:ext uri="{FF2B5EF4-FFF2-40B4-BE49-F238E27FC236}">
                <a16:creationId xmlns:a16="http://schemas.microsoft.com/office/drawing/2014/main" id="{E17852E6-3AE9-A02C-A245-01D2903E53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598" y="2092570"/>
            <a:ext cx="10972799" cy="2672860"/>
          </a:xfrm>
          <a:prstGeom prst="rect">
            <a:avLst/>
          </a:prstGeom>
        </p:spPr>
      </p:pic>
    </p:spTree>
    <p:custDataLst>
      <p:tags r:id="rId1"/>
    </p:custDataLst>
    <p:extLst>
      <p:ext uri="{BB962C8B-B14F-4D97-AF65-F5344CB8AC3E}">
        <p14:creationId xmlns:p14="http://schemas.microsoft.com/office/powerpoint/2010/main" val="217742990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B3459-A560-00C7-FE10-D66A9D19B98A}"/>
              </a:ext>
            </a:extLst>
          </p:cNvPr>
          <p:cNvSpPr>
            <a:spLocks noGrp="1"/>
          </p:cNvSpPr>
          <p:nvPr>
            <p:ph type="title"/>
          </p:nvPr>
        </p:nvSpPr>
        <p:spPr>
          <a:xfrm>
            <a:off x="609600" y="-1371600"/>
            <a:ext cx="10972800" cy="946389"/>
          </a:xfrm>
        </p:spPr>
        <p:txBody>
          <a:bodyPr/>
          <a:lstStyle/>
          <a:p>
            <a:r>
              <a:rPr lang="en-US"/>
              <a:t>Closer Slide</a:t>
            </a:r>
          </a:p>
        </p:txBody>
      </p:sp>
    </p:spTree>
    <p:extLst>
      <p:ext uri="{BB962C8B-B14F-4D97-AF65-F5344CB8AC3E}">
        <p14:creationId xmlns:p14="http://schemas.microsoft.com/office/powerpoint/2010/main" val="2626705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24DB76-9233-473D-BA46-D6041A5498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27F22C-7C2A-7698-8343-D387AB8F80CD}"/>
              </a:ext>
            </a:extLst>
          </p:cNvPr>
          <p:cNvSpPr>
            <a:spLocks noGrp="1"/>
          </p:cNvSpPr>
          <p:nvPr>
            <p:ph type="title"/>
          </p:nvPr>
        </p:nvSpPr>
        <p:spPr>
          <a:xfrm>
            <a:off x="609600" y="2644170"/>
            <a:ext cx="10972800" cy="1569660"/>
          </a:xfrm>
        </p:spPr>
        <p:txBody>
          <a:bodyPr/>
          <a:lstStyle/>
          <a:p>
            <a:r>
              <a:rPr lang="en-DE" sz="6000"/>
              <a:t>Essential Knowledge in three slides!</a:t>
            </a:r>
          </a:p>
        </p:txBody>
      </p:sp>
    </p:spTree>
    <p:extLst>
      <p:ext uri="{BB962C8B-B14F-4D97-AF65-F5344CB8AC3E}">
        <p14:creationId xmlns:p14="http://schemas.microsoft.com/office/powerpoint/2010/main" val="2366475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 name="The two UIs - Admin View and Assets View"/>
          <p:cNvSpPr txBox="1">
            <a:spLocks noGrp="1"/>
          </p:cNvSpPr>
          <p:nvPr>
            <p:ph type="title"/>
          </p:nvPr>
        </p:nvSpPr>
        <p:spPr>
          <a:prstGeom prst="rect">
            <a:avLst/>
          </a:prstGeom>
        </p:spPr>
        <p:txBody>
          <a:bodyPr/>
          <a:lstStyle/>
          <a:p>
            <a:r>
              <a:t>The two UIs - Admin View and Assets View</a:t>
            </a:r>
          </a:p>
        </p:txBody>
      </p:sp>
      <p:pic>
        <p:nvPicPr>
          <p:cNvPr id="2060" name="Screenshot 2025-06-17 at 10.23.40.png" descr="Screenshot 2025-06-17 at 10.23.40.png"/>
          <p:cNvPicPr>
            <a:picLocks noChangeAspect="1"/>
          </p:cNvPicPr>
          <p:nvPr/>
        </p:nvPicPr>
        <p:blipFill>
          <a:blip r:embed="rId3"/>
          <a:srcRect l="866"/>
          <a:stretch>
            <a:fillRect/>
          </a:stretch>
        </p:blipFill>
        <p:spPr>
          <a:xfrm>
            <a:off x="712693" y="1282554"/>
            <a:ext cx="11077905" cy="5089720"/>
          </a:xfrm>
          <a:prstGeom prst="rect">
            <a:avLst/>
          </a:prstGeom>
          <a:ln w="12700">
            <a:miter lim="400000"/>
          </a:ln>
        </p:spPr>
      </p:pic>
      <p:pic>
        <p:nvPicPr>
          <p:cNvPr id="6" name="Graphic 5" descr="image icon">
            <a:extLst>
              <a:ext uri="{FF2B5EF4-FFF2-40B4-BE49-F238E27FC236}">
                <a16:creationId xmlns:a16="http://schemas.microsoft.com/office/drawing/2014/main" id="{00BD2608-DBC8-F4BF-877C-561470BC06D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282436" y="1210474"/>
            <a:ext cx="761298" cy="761298"/>
          </a:xfrm>
          <a:prstGeom prst="rect">
            <a:avLst/>
          </a:prstGeom>
        </p:spPr>
      </p:pic>
      <p:pic>
        <p:nvPicPr>
          <p:cNvPr id="7" name="Graphic 6" descr="gear icon">
            <a:extLst>
              <a:ext uri="{FF2B5EF4-FFF2-40B4-BE49-F238E27FC236}">
                <a16:creationId xmlns:a16="http://schemas.microsoft.com/office/drawing/2014/main" id="{5DC136E5-B69E-5CD4-7942-7714FE2024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357149" y="1210475"/>
            <a:ext cx="761297" cy="76129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3326B7C-0E02-9DB3-4823-1C5733C9E736}"/>
              </a:ext>
            </a:extLst>
          </p:cNvPr>
          <p:cNvSpPr/>
          <p:nvPr/>
        </p:nvSpPr>
        <p:spPr>
          <a:xfrm>
            <a:off x="1383594" y="5067300"/>
            <a:ext cx="1390650" cy="1355165"/>
          </a:xfrm>
          <a:prstGeom prst="rect">
            <a:avLst/>
          </a:prstGeom>
          <a:solidFill>
            <a:srgbClr val="C4C4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DE">
                <a:solidFill>
                  <a:schemeClr val="tx1"/>
                </a:solidFill>
              </a:rPr>
              <a:t>AEM Dev</a:t>
            </a:r>
          </a:p>
        </p:txBody>
      </p:sp>
      <p:sp>
        <p:nvSpPr>
          <p:cNvPr id="3" name="Title 2">
            <a:extLst>
              <a:ext uri="{FF2B5EF4-FFF2-40B4-BE49-F238E27FC236}">
                <a16:creationId xmlns:a16="http://schemas.microsoft.com/office/drawing/2014/main" id="{F443E138-F1A5-5E15-8DF6-8F874AABA657}"/>
              </a:ext>
            </a:extLst>
          </p:cNvPr>
          <p:cNvSpPr>
            <a:spLocks noGrp="1"/>
          </p:cNvSpPr>
          <p:nvPr>
            <p:ph type="title"/>
          </p:nvPr>
        </p:nvSpPr>
        <p:spPr/>
        <p:txBody>
          <a:bodyPr/>
          <a:lstStyle/>
          <a:p>
            <a:r>
              <a:rPr lang="en-DE"/>
              <a:t>Assets and Assets Essentials</a:t>
            </a:r>
          </a:p>
        </p:txBody>
      </p:sp>
      <p:pic>
        <p:nvPicPr>
          <p:cNvPr id="6" name="Picture 5" descr="A screenshot of a computer&#10;&#10;AI-generated content may be incorrect.">
            <a:extLst>
              <a:ext uri="{FF2B5EF4-FFF2-40B4-BE49-F238E27FC236}">
                <a16:creationId xmlns:a16="http://schemas.microsoft.com/office/drawing/2014/main" id="{74A6B4FE-C446-669D-9AFA-53C7CA95525F}"/>
              </a:ext>
            </a:extLst>
          </p:cNvPr>
          <p:cNvPicPr>
            <a:picLocks noChangeAspect="1"/>
          </p:cNvPicPr>
          <p:nvPr/>
        </p:nvPicPr>
        <p:blipFill>
          <a:blip r:embed="rId3">
            <a:extLst>
              <a:ext uri="{28A0092B-C50C-407E-A947-70E740481C1C}">
                <a14:useLocalDpi xmlns:a14="http://schemas.microsoft.com/office/drawing/2010/main" val="0"/>
              </a:ext>
            </a:extLst>
          </a:blip>
          <a:srcRect r="50631"/>
          <a:stretch>
            <a:fillRect/>
          </a:stretch>
        </p:blipFill>
        <p:spPr>
          <a:xfrm>
            <a:off x="918118" y="1210474"/>
            <a:ext cx="5112568" cy="3666326"/>
          </a:xfrm>
          <a:prstGeom prst="rect">
            <a:avLst/>
          </a:prstGeom>
          <a:ln>
            <a:solidFill>
              <a:schemeClr val="bg1">
                <a:lumMod val="75000"/>
              </a:schemeClr>
            </a:solidFill>
          </a:ln>
        </p:spPr>
      </p:pic>
      <p:sp>
        <p:nvSpPr>
          <p:cNvPr id="7" name="Magnetic Disk 6">
            <a:extLst>
              <a:ext uri="{FF2B5EF4-FFF2-40B4-BE49-F238E27FC236}">
                <a16:creationId xmlns:a16="http://schemas.microsoft.com/office/drawing/2014/main" id="{9A1B2A4E-B06A-73FF-8ADC-6C13BD6FD1AD}"/>
              </a:ext>
            </a:extLst>
          </p:cNvPr>
          <p:cNvSpPr/>
          <p:nvPr/>
        </p:nvSpPr>
        <p:spPr>
          <a:xfrm>
            <a:off x="1631244" y="5204064"/>
            <a:ext cx="895350" cy="819150"/>
          </a:xfrm>
          <a:prstGeom prst="flowChartMagneticDisk">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DE">
              <a:solidFill>
                <a:schemeClr val="tx1"/>
              </a:solidFill>
            </a:endParaRPr>
          </a:p>
        </p:txBody>
      </p:sp>
      <p:sp>
        <p:nvSpPr>
          <p:cNvPr id="11" name="Rectangle 10">
            <a:extLst>
              <a:ext uri="{FF2B5EF4-FFF2-40B4-BE49-F238E27FC236}">
                <a16:creationId xmlns:a16="http://schemas.microsoft.com/office/drawing/2014/main" id="{80CA7B49-1FF1-74BB-7D4E-C4C6A0B5F278}"/>
              </a:ext>
            </a:extLst>
          </p:cNvPr>
          <p:cNvSpPr/>
          <p:nvPr/>
        </p:nvSpPr>
        <p:spPr>
          <a:xfrm>
            <a:off x="2850444" y="5067300"/>
            <a:ext cx="1390650" cy="1355165"/>
          </a:xfrm>
          <a:prstGeom prst="rect">
            <a:avLst/>
          </a:prstGeom>
          <a:solidFill>
            <a:srgbClr val="C4C4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DE">
                <a:solidFill>
                  <a:schemeClr val="tx1"/>
                </a:solidFill>
              </a:rPr>
              <a:t>AEM Stage</a:t>
            </a:r>
          </a:p>
        </p:txBody>
      </p:sp>
      <p:sp>
        <p:nvSpPr>
          <p:cNvPr id="12" name="Magnetic Disk 11">
            <a:extLst>
              <a:ext uri="{FF2B5EF4-FFF2-40B4-BE49-F238E27FC236}">
                <a16:creationId xmlns:a16="http://schemas.microsoft.com/office/drawing/2014/main" id="{3050258C-7FD8-219D-669B-5AB71A2F8072}"/>
              </a:ext>
            </a:extLst>
          </p:cNvPr>
          <p:cNvSpPr/>
          <p:nvPr/>
        </p:nvSpPr>
        <p:spPr>
          <a:xfrm>
            <a:off x="3098094" y="5204064"/>
            <a:ext cx="895350" cy="819150"/>
          </a:xfrm>
          <a:prstGeom prst="flowChartMagneticDisk">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DE">
              <a:solidFill>
                <a:schemeClr val="tx1"/>
              </a:solidFill>
            </a:endParaRPr>
          </a:p>
        </p:txBody>
      </p:sp>
      <p:sp>
        <p:nvSpPr>
          <p:cNvPr id="13" name="Rectangle 12">
            <a:extLst>
              <a:ext uri="{FF2B5EF4-FFF2-40B4-BE49-F238E27FC236}">
                <a16:creationId xmlns:a16="http://schemas.microsoft.com/office/drawing/2014/main" id="{2EB8E509-FBD3-F8FB-D437-523DFC13FB09}"/>
              </a:ext>
            </a:extLst>
          </p:cNvPr>
          <p:cNvSpPr/>
          <p:nvPr/>
        </p:nvSpPr>
        <p:spPr>
          <a:xfrm>
            <a:off x="4298244" y="5067300"/>
            <a:ext cx="1390650" cy="1355165"/>
          </a:xfrm>
          <a:prstGeom prst="rect">
            <a:avLst/>
          </a:prstGeom>
          <a:solidFill>
            <a:srgbClr val="C4C4C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DE">
                <a:solidFill>
                  <a:schemeClr val="tx1"/>
                </a:solidFill>
              </a:rPr>
              <a:t>AEM Prod</a:t>
            </a:r>
          </a:p>
        </p:txBody>
      </p:sp>
      <p:sp>
        <p:nvSpPr>
          <p:cNvPr id="14" name="Magnetic Disk 13">
            <a:extLst>
              <a:ext uri="{FF2B5EF4-FFF2-40B4-BE49-F238E27FC236}">
                <a16:creationId xmlns:a16="http://schemas.microsoft.com/office/drawing/2014/main" id="{10E2379B-5B44-A191-CEE1-0FCF78CD21AB}"/>
              </a:ext>
            </a:extLst>
          </p:cNvPr>
          <p:cNvSpPr/>
          <p:nvPr/>
        </p:nvSpPr>
        <p:spPr>
          <a:xfrm>
            <a:off x="4545894" y="5204064"/>
            <a:ext cx="895350" cy="819150"/>
          </a:xfrm>
          <a:prstGeom prst="flowChartMagneticDisk">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lang="en-DE">
              <a:solidFill>
                <a:schemeClr val="tx1"/>
              </a:solidFill>
            </a:endParaRPr>
          </a:p>
        </p:txBody>
      </p:sp>
      <p:sp>
        <p:nvSpPr>
          <p:cNvPr id="15" name="Rectangle 14">
            <a:extLst>
              <a:ext uri="{FF2B5EF4-FFF2-40B4-BE49-F238E27FC236}">
                <a16:creationId xmlns:a16="http://schemas.microsoft.com/office/drawing/2014/main" id="{7695BDEC-BD69-8EA4-0E51-410EA9C4681E}"/>
              </a:ext>
            </a:extLst>
          </p:cNvPr>
          <p:cNvSpPr/>
          <p:nvPr/>
        </p:nvSpPr>
        <p:spPr>
          <a:xfrm>
            <a:off x="8153400" y="5067300"/>
            <a:ext cx="1390650" cy="1355165"/>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b"/>
          <a:lstStyle/>
          <a:p>
            <a:pPr algn="ctr"/>
            <a:r>
              <a:rPr lang="en-DE">
                <a:solidFill>
                  <a:schemeClr val="bg2">
                    <a:lumMod val="50000"/>
                  </a:schemeClr>
                </a:solidFill>
              </a:rPr>
              <a:t>AEM Prod</a:t>
            </a:r>
          </a:p>
        </p:txBody>
      </p:sp>
      <p:sp>
        <p:nvSpPr>
          <p:cNvPr id="16" name="Magnetic Disk 15">
            <a:extLst>
              <a:ext uri="{FF2B5EF4-FFF2-40B4-BE49-F238E27FC236}">
                <a16:creationId xmlns:a16="http://schemas.microsoft.com/office/drawing/2014/main" id="{D8290786-496A-AFF1-5B30-B6A7C334E9C3}"/>
              </a:ext>
            </a:extLst>
          </p:cNvPr>
          <p:cNvSpPr/>
          <p:nvPr/>
        </p:nvSpPr>
        <p:spPr>
          <a:xfrm>
            <a:off x="8401050" y="5204064"/>
            <a:ext cx="895350" cy="819150"/>
          </a:xfrm>
          <a:prstGeom prst="flowChartMagneticDisk">
            <a:avLst/>
          </a:prstGeom>
          <a:ln>
            <a:solidFill>
              <a:schemeClr val="bg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DE">
              <a:solidFill>
                <a:schemeClr val="tx1"/>
              </a:solidFill>
            </a:endParaRPr>
          </a:p>
        </p:txBody>
      </p:sp>
      <p:pic>
        <p:nvPicPr>
          <p:cNvPr id="2" name="Picture 1" descr="A screenshot of a computer&#10;&#10;AI-generated content may be incorrect.">
            <a:extLst>
              <a:ext uri="{FF2B5EF4-FFF2-40B4-BE49-F238E27FC236}">
                <a16:creationId xmlns:a16="http://schemas.microsoft.com/office/drawing/2014/main" id="{AA90A6A2-3C72-4081-5483-916DE0D33A9F}"/>
              </a:ext>
            </a:extLst>
          </p:cNvPr>
          <p:cNvPicPr>
            <a:picLocks noChangeAspect="1"/>
          </p:cNvPicPr>
          <p:nvPr/>
        </p:nvPicPr>
        <p:blipFill>
          <a:blip r:embed="rId3">
            <a:extLst>
              <a:ext uri="{28A0092B-C50C-407E-A947-70E740481C1C}">
                <a14:useLocalDpi xmlns:a14="http://schemas.microsoft.com/office/drawing/2010/main" val="0"/>
              </a:ext>
            </a:extLst>
          </a:blip>
          <a:srcRect l="50631"/>
          <a:stretch>
            <a:fillRect/>
          </a:stretch>
        </p:blipFill>
        <p:spPr>
          <a:xfrm>
            <a:off x="6469832" y="1210474"/>
            <a:ext cx="5112568" cy="3666326"/>
          </a:xfrm>
          <a:prstGeom prst="rect">
            <a:avLst/>
          </a:prstGeom>
          <a:ln>
            <a:solidFill>
              <a:schemeClr val="bg1">
                <a:lumMod val="75000"/>
              </a:schemeClr>
            </a:solidFill>
          </a:ln>
        </p:spPr>
      </p:pic>
      <p:pic>
        <p:nvPicPr>
          <p:cNvPr id="4" name="Picture 3" descr="A red and white sign with a white line in the middle&#10;&#10;AI-generated content may be incorrect.">
            <a:extLst>
              <a:ext uri="{FF2B5EF4-FFF2-40B4-BE49-F238E27FC236}">
                <a16:creationId xmlns:a16="http://schemas.microsoft.com/office/drawing/2014/main" id="{372A746D-B32E-8271-8CB3-07474F1D6E65}"/>
              </a:ext>
            </a:extLst>
          </p:cNvPr>
          <p:cNvPicPr>
            <a:picLocks noChangeAspect="1"/>
          </p:cNvPicPr>
          <p:nvPr/>
        </p:nvPicPr>
        <p:blipFill>
          <a:blip r:embed="rId4">
            <a:extLst>
              <a:ext uri="{28A0092B-C50C-407E-A947-70E740481C1C}">
                <a14:useLocalDpi xmlns:a14="http://schemas.microsoft.com/office/drawing/2010/main" val="0"/>
              </a:ext>
            </a:extLst>
          </a:blip>
          <a:srcRect l="15248" t="8169" r="13697" b="41359"/>
          <a:stretch>
            <a:fillRect/>
          </a:stretch>
        </p:blipFill>
        <p:spPr>
          <a:xfrm>
            <a:off x="9095815" y="5013564"/>
            <a:ext cx="695885" cy="680315"/>
          </a:xfrm>
          <a:prstGeom prst="rect">
            <a:avLst/>
          </a:prstGeom>
        </p:spPr>
      </p:pic>
    </p:spTree>
    <p:extLst>
      <p:ext uri="{BB962C8B-B14F-4D97-AF65-F5344CB8AC3E}">
        <p14:creationId xmlns:p14="http://schemas.microsoft.com/office/powerpoint/2010/main" val="40031311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dobe Template 2024">
  <a:themeElements>
    <a:clrScheme name="Adobe 2024">
      <a:dk1>
        <a:srgbClr val="000000"/>
      </a:dk1>
      <a:lt1>
        <a:srgbClr val="FFFFFF"/>
      </a:lt1>
      <a:dk2>
        <a:srgbClr val="2C2C2C"/>
      </a:dk2>
      <a:lt2>
        <a:srgbClr val="F5F5F5"/>
      </a:lt2>
      <a:accent1>
        <a:srgbClr val="0AA35B"/>
      </a:accent1>
      <a:accent2>
        <a:srgbClr val="3A63F9"/>
      </a:accent2>
      <a:accent3>
        <a:srgbClr val="FF66CC"/>
      </a:accent3>
      <a:accent4>
        <a:srgbClr val="FFA311"/>
      </a:accent4>
      <a:accent5>
        <a:srgbClr val="F3C600"/>
      </a:accent5>
      <a:accent6>
        <a:srgbClr val="EB1000"/>
      </a:accent6>
      <a:hlink>
        <a:srgbClr val="5F5F5F"/>
      </a:hlink>
      <a:folHlink>
        <a:srgbClr val="919191"/>
      </a:folHlink>
    </a:clrScheme>
    <a:fontScheme name="Adobe 2024">
      <a:majorFont>
        <a:latin typeface="Adobe Clean Black"/>
        <a:ea typeface=""/>
        <a:cs typeface=""/>
      </a:majorFont>
      <a:minorFont>
        <a:latin typeface="Adobe Cle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C4C4C4"/>
        </a:solidFill>
        <a:ln>
          <a:noFill/>
        </a:ln>
      </a:spPr>
      <a:bodyPr rtlCol="0" anchor="ctr"/>
      <a:lstStyle>
        <a:defPPr algn="ctr">
          <a:defRPr dirty="0" smtClean="0">
            <a:solidFill>
              <a:schemeClr val="tx1"/>
            </a:solidFill>
          </a:defRPr>
        </a:defPPr>
      </a:lstStyle>
      <a:style>
        <a:lnRef idx="2">
          <a:schemeClr val="accent1">
            <a:shade val="15000"/>
          </a:schemeClr>
        </a:lnRef>
        <a:fillRef idx="1">
          <a:schemeClr val="accent1"/>
        </a:fillRef>
        <a:effectRef idx="0">
          <a:schemeClr val="accent1"/>
        </a:effectRef>
        <a:fontRef idx="minor">
          <a:schemeClr val="lt1"/>
        </a:fontRef>
      </a:style>
    </a:spDef>
    <a:lnDef>
      <a:spPr>
        <a:ln>
          <a:solidFill>
            <a:srgbClr val="000000"/>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lnSpc>
            <a:spcPct val="110000"/>
          </a:lnSpc>
          <a:spcBef>
            <a:spcPts val="900"/>
          </a:spcBef>
          <a:defRPr dirty="0" smtClean="0"/>
        </a:defPPr>
      </a:lstStyle>
    </a:txDef>
  </a:objectDefaults>
  <a:extraClrSchemeLst/>
  <a:extLst>
    <a:ext uri="{05A4C25C-085E-4340-85A3-A5531E510DB2}">
      <thm15:themeFamily xmlns:thm15="http://schemas.microsoft.com/office/thememl/2012/main" name="aem-assets-2025-update" id="{0E953D69-8D56-CD49-A49F-5D756E928C87}" vid="{DAE6A3BF-3E4A-7942-AEF2-FB5096DDBC7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553E5E2F6A9FB4E9ED69C4DF7A62421" ma:contentTypeVersion="15" ma:contentTypeDescription="Create a new document." ma:contentTypeScope="" ma:versionID="158bc00e1a1f2f375cb538a1725aacbe">
  <xsd:schema xmlns:xsd="http://www.w3.org/2001/XMLSchema" xmlns:xs="http://www.w3.org/2001/XMLSchema" xmlns:p="http://schemas.microsoft.com/office/2006/metadata/properties" xmlns:ns2="3bf337ea-42c2-4d2e-8586-86fb2b805238" xmlns:ns3="e1ea2a51-749c-458b-b40b-54a609dc39bc" targetNamespace="http://schemas.microsoft.com/office/2006/metadata/properties" ma:root="true" ma:fieldsID="1a2e09bc5dbae31e1d38d4b8f34940c8" ns2:_="" ns3:_="">
    <xsd:import namespace="3bf337ea-42c2-4d2e-8586-86fb2b805238"/>
    <xsd:import namespace="e1ea2a51-749c-458b-b40b-54a609dc39b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f337ea-42c2-4d2e-8586-86fb2b80523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4b1daa41-56b4-4620-81a0-b7316f7f93e2"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20" nillable="true" ma:displayName="Location" ma:internalName="MediaServiceLocation" ma:readOnly="true">
      <xsd:simpleType>
        <xsd:restriction base="dms:Text"/>
      </xsd:simpleType>
    </xsd:element>
    <xsd:element name="MediaServiceObjectDetectorVersions" ma:index="21"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1ea2a51-749c-458b-b40b-54a609dc39bc"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8a5775b9-846f-4f3a-bb58-5debe273d4d4}" ma:internalName="TaxCatchAll" ma:showField="CatchAllData" ma:web="e1ea2a51-749c-458b-b40b-54a609dc39bc">
      <xsd:complexType>
        <xsd:complexContent>
          <xsd:extension base="dms:MultiChoiceLookup">
            <xsd:sequence>
              <xsd:element name="Value" type="dms:Lookup" maxOccurs="unbounded" minOccurs="0" nillable="true"/>
            </xsd:sequence>
          </xsd:extension>
        </xsd:complexContent>
      </xsd:complexType>
    </xsd:element>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69E5772-A892-476A-86D4-601B61A5DDC9}">
  <ds:schemaRefs>
    <ds:schemaRef ds:uri="3bf337ea-42c2-4d2e-8586-86fb2b805238"/>
    <ds:schemaRef ds:uri="e1ea2a51-749c-458b-b40b-54a609dc39b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78AC45-DD46-4D42-9FEB-EC522BEEF5C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Adobe Template 2024</Template>
  <TotalTime>884</TotalTime>
  <Words>8276</Words>
  <Application>Microsoft Macintosh PowerPoint</Application>
  <PresentationFormat>Widescreen</PresentationFormat>
  <Paragraphs>756</Paragraphs>
  <Slides>68</Slides>
  <Notes>64</Notes>
  <HiddenSlides>9</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68</vt:i4>
      </vt:variant>
    </vt:vector>
  </HeadingPairs>
  <TitlesOfParts>
    <vt:vector size="76" baseType="lpstr">
      <vt:lpstr>Adobe Clean</vt:lpstr>
      <vt:lpstr>Adobe Clean Black</vt:lpstr>
      <vt:lpstr>adobe-clean</vt:lpstr>
      <vt:lpstr>Arial</vt:lpstr>
      <vt:lpstr>Calibri</vt:lpstr>
      <vt:lpstr>Symbol</vt:lpstr>
      <vt:lpstr>Wingdings</vt:lpstr>
      <vt:lpstr>Adobe Template 2024</vt:lpstr>
      <vt:lpstr>AEM Assets View Update for Power Users, Technical users and Managers</vt:lpstr>
      <vt:lpstr>PowerPoint Presentation</vt:lpstr>
      <vt:lpstr>Instructor</vt:lpstr>
      <vt:lpstr>PowerPoint Presentation</vt:lpstr>
      <vt:lpstr>Legal and Confidentiality Information</vt:lpstr>
      <vt:lpstr>Course Agenda</vt:lpstr>
      <vt:lpstr>Essential Knowledge in three slides!</vt:lpstr>
      <vt:lpstr>The two UIs - Admin View and Assets View</vt:lpstr>
      <vt:lpstr>Assets and Assets Essentials</vt:lpstr>
      <vt:lpstr>The Future</vt:lpstr>
      <vt:lpstr>Today’s Training</vt:lpstr>
      <vt:lpstr>This Course –What you’ll Learn</vt:lpstr>
      <vt:lpstr>Is it for you?</vt:lpstr>
      <vt:lpstr>UI Foundations: Concepts and Usage </vt:lpstr>
      <vt:lpstr>Quick Facts – Assets View</vt:lpstr>
      <vt:lpstr>Use Assets View when…</vt:lpstr>
      <vt:lpstr>Use Admin View when….</vt:lpstr>
      <vt:lpstr>Search first:  Metadata instead of Folder structure</vt:lpstr>
      <vt:lpstr>Approval and Publishing</vt:lpstr>
      <vt:lpstr>Dynamic Media Templates</vt:lpstr>
      <vt:lpstr>Navigate to Assets View</vt:lpstr>
      <vt:lpstr>Switch between Admin and Assets View</vt:lpstr>
      <vt:lpstr>Access the Experience Cloud</vt:lpstr>
      <vt:lpstr>Activity 1.1 – Assets View Core Functionality</vt:lpstr>
      <vt:lpstr>Instructor Demo</vt:lpstr>
      <vt:lpstr>Activity Prep</vt:lpstr>
      <vt:lpstr>Metadata and Search</vt:lpstr>
      <vt:lpstr>Metadata in AEM Assets: Two UIs, Two Systems</vt:lpstr>
      <vt:lpstr>Admin View: Metadata Schemas</vt:lpstr>
      <vt:lpstr>Assets View:  Metadata Forms</vt:lpstr>
      <vt:lpstr>Schemas vs Forms: Key Differences (September 2025)</vt:lpstr>
      <vt:lpstr>Metadata storage</vt:lpstr>
      <vt:lpstr>Importing Schemas to Forms</vt:lpstr>
      <vt:lpstr>Exercise 1.2: Explore Metadata Changes</vt:lpstr>
      <vt:lpstr>Exercise 1.3: Understand Metadata Forms</vt:lpstr>
      <vt:lpstr>Quiz: Does the Assets View metadata form apply?</vt:lpstr>
      <vt:lpstr>Metadata Usage</vt:lpstr>
      <vt:lpstr>Search Capabilities – Assets View</vt:lpstr>
      <vt:lpstr>Exercise 1.4: Explore Search Features</vt:lpstr>
      <vt:lpstr>Instructor Demo - Search</vt:lpstr>
      <vt:lpstr>Metadata and Search Summary</vt:lpstr>
      <vt:lpstr>Access Control</vt:lpstr>
      <vt:lpstr>Introduction to Permissions</vt:lpstr>
      <vt:lpstr>Access Control Part 1  Metadata Driven Permissions </vt:lpstr>
      <vt:lpstr>Introduction to Metadata-Driven Permissions</vt:lpstr>
      <vt:lpstr>Use Case – Approved Asset Visibility</vt:lpstr>
      <vt:lpstr>Why Use Metadata Driven Permissions?</vt:lpstr>
      <vt:lpstr>Demo 2.1: Setting Metadata  Driven Permissions</vt:lpstr>
      <vt:lpstr>Access Control Part 2 Folder Permissions</vt:lpstr>
      <vt:lpstr>Admin View Folder Permissions (Touch UI)</vt:lpstr>
      <vt:lpstr>Assets View: Folder Permissions</vt:lpstr>
      <vt:lpstr>Folder Permissions - Reliability and Governance Challenge</vt:lpstr>
      <vt:lpstr>Activity 2.2: Folder Permissions Management</vt:lpstr>
      <vt:lpstr>Access Control in AEM Assets – Key Takeaways</vt:lpstr>
      <vt:lpstr>Quiz:  Access Control in AEM Assets</vt:lpstr>
      <vt:lpstr>Customization</vt:lpstr>
      <vt:lpstr>Extensibility Overview</vt:lpstr>
      <vt:lpstr>Extensibility – Limitations and Challenges</vt:lpstr>
      <vt:lpstr>2025 H2 Update</vt:lpstr>
      <vt:lpstr>Use Case: "Download As" Panel</vt:lpstr>
      <vt:lpstr>Key Takeaways</vt:lpstr>
      <vt:lpstr>Insights</vt:lpstr>
      <vt:lpstr>Insights </vt:lpstr>
      <vt:lpstr>Insights – Limitations and Challenges</vt:lpstr>
      <vt:lpstr>Key Course Takeaways</vt:lpstr>
      <vt:lpstr>Key Takeaways and Questions</vt:lpstr>
      <vt:lpstr>Questions?</vt:lpstr>
      <vt:lpstr>Closer Slide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Rob Freeman</dc:creator>
  <cp:lastModifiedBy>Rob Freeman</cp:lastModifiedBy>
  <cp:revision>1</cp:revision>
  <dcterms:created xsi:type="dcterms:W3CDTF">2025-07-10T05:38:35Z</dcterms:created>
  <dcterms:modified xsi:type="dcterms:W3CDTF">2025-12-16T05:44:04Z</dcterms:modified>
</cp:coreProperties>
</file>